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4010" r:id="rId6"/>
    <p:sldMasterId id="2147484033" r:id="rId7"/>
    <p:sldMasterId id="2147484051" r:id="rId8"/>
    <p:sldMasterId id="2147484070" r:id="rId9"/>
  </p:sldMasterIdLst>
  <p:notesMasterIdLst>
    <p:notesMasterId r:id="rId48"/>
  </p:notesMasterIdLst>
  <p:handoutMasterIdLst>
    <p:handoutMasterId r:id="rId49"/>
  </p:handoutMasterIdLst>
  <p:sldIdLst>
    <p:sldId id="754" r:id="rId10"/>
    <p:sldId id="1147" r:id="rId11"/>
    <p:sldId id="1148" r:id="rId12"/>
    <p:sldId id="862" r:id="rId13"/>
    <p:sldId id="1156" r:id="rId14"/>
    <p:sldId id="1157" r:id="rId15"/>
    <p:sldId id="1160" r:id="rId16"/>
    <p:sldId id="1173" r:id="rId17"/>
    <p:sldId id="1174" r:id="rId18"/>
    <p:sldId id="1175" r:id="rId19"/>
    <p:sldId id="1171" r:id="rId20"/>
    <p:sldId id="1163" r:id="rId21"/>
    <p:sldId id="1164" r:id="rId22"/>
    <p:sldId id="1165" r:id="rId23"/>
    <p:sldId id="1166" r:id="rId24"/>
    <p:sldId id="267" r:id="rId25"/>
    <p:sldId id="1167" r:id="rId26"/>
    <p:sldId id="1159" r:id="rId27"/>
    <p:sldId id="842" r:id="rId28"/>
    <p:sldId id="550144417" r:id="rId29"/>
    <p:sldId id="550144418" r:id="rId30"/>
    <p:sldId id="5694" r:id="rId31"/>
    <p:sldId id="550144367" r:id="rId32"/>
    <p:sldId id="550144375" r:id="rId33"/>
    <p:sldId id="550144419" r:id="rId34"/>
    <p:sldId id="550144350" r:id="rId35"/>
    <p:sldId id="1176" r:id="rId36"/>
    <p:sldId id="550144414" r:id="rId37"/>
    <p:sldId id="550144415" r:id="rId38"/>
    <p:sldId id="276" r:id="rId39"/>
    <p:sldId id="1149" r:id="rId40"/>
    <p:sldId id="550144420" r:id="rId41"/>
    <p:sldId id="1177" r:id="rId42"/>
    <p:sldId id="550144416" r:id="rId43"/>
    <p:sldId id="1161" r:id="rId44"/>
    <p:sldId id="1170" r:id="rId45"/>
    <p:sldId id="1169" r:id="rId46"/>
    <p:sldId id="1172"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Danielle Detering" initials="DD" lastIdx="3" clrIdx="1">
    <p:extLst>
      <p:ext uri="{19B8F6BF-5375-455C-9EA6-DF929625EA0E}">
        <p15:presenceInfo xmlns:p15="http://schemas.microsoft.com/office/powerpoint/2012/main" userId="S::ddetering@nvidia.com::385b7343-7e51-4167-b40a-3bc9ed8e0e06" providerId="AD"/>
      </p:ext>
    </p:extLst>
  </p:cmAuthor>
  <p:cmAuthor id="3" name="Giuseppe Fiameni" initials="GF" lastIdx="2" clrIdx="2">
    <p:extLst>
      <p:ext uri="{19B8F6BF-5375-455C-9EA6-DF929625EA0E}">
        <p15:presenceInfo xmlns:p15="http://schemas.microsoft.com/office/powerpoint/2012/main" userId="S::gfiameni@nvidia.com::adbcaaef-1a3a-4882-9e81-d569bad2d31c" providerId="AD"/>
      </p:ext>
    </p:extLst>
  </p:cmAuthor>
  <p:cmAuthor id="4" name="Devesh Khandelwal" initials="DK" lastIdx="1" clrIdx="3">
    <p:extLst>
      <p:ext uri="{19B8F6BF-5375-455C-9EA6-DF929625EA0E}">
        <p15:presenceInfo xmlns:p15="http://schemas.microsoft.com/office/powerpoint/2012/main" userId="S::dkhandelwal@nvidia.com::5155b670-010a-4b79-b99a-cf857480e8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800"/>
    <a:srgbClr val="E7EDEA"/>
    <a:srgbClr val="E6E6E6"/>
    <a:srgbClr val="72AF2F"/>
    <a:srgbClr val="548200"/>
    <a:srgbClr val="FFFFFF"/>
    <a:srgbClr val="007450"/>
    <a:srgbClr val="598B00"/>
    <a:srgbClr val="5A5A5A"/>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D66F0-BE0C-4477-B1EC-E8132E9C1F12}" v="3" dt="2021-05-10T21:04:57.086"/>
    <p1510:client id="{EE28584A-9889-4BC5-8BF5-35FF74BBB19C}" v="5" dt="2021-05-10T14:34:40.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52530" autoAdjust="0"/>
  </p:normalViewPr>
  <p:slideViewPr>
    <p:cSldViewPr snapToGrid="0">
      <p:cViewPr varScale="1">
        <p:scale>
          <a:sx n="39" d="100"/>
          <a:sy n="39" d="100"/>
        </p:scale>
        <p:origin x="1872" y="30"/>
      </p:cViewPr>
      <p:guideLst>
        <p:guide orient="horz" pos="1316"/>
        <p:guide orient="horz" pos="3050"/>
        <p:guide orient="horz" pos="3189"/>
        <p:guide pos="5455"/>
        <p:guide orient="horz" pos="975"/>
        <p:guide pos="3457"/>
      </p:guideLst>
    </p:cSldViewPr>
  </p:slideViewPr>
  <p:notesTextViewPr>
    <p:cViewPr>
      <p:scale>
        <a:sx n="3" d="2"/>
        <a:sy n="3" d="2"/>
      </p:scale>
      <p:origin x="0" y="0"/>
    </p:cViewPr>
  </p:notesTextViewPr>
  <p:notesViewPr>
    <p:cSldViewPr snapToGrid="0">
      <p:cViewPr>
        <p:scale>
          <a:sx n="1" d="2"/>
          <a:sy n="1" d="2"/>
        </p:scale>
        <p:origin x="1737" y="2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6"/>
            </a:solidFill>
            <a:ln>
              <a:noFill/>
            </a:ln>
            <a:effectLst/>
          </c:spPr>
          <c:invertIfNegative val="0"/>
          <c:dLbls>
            <c:dLbl>
              <c:idx val="0"/>
              <c:layout>
                <c:manualLayout>
                  <c:x val="1.0110312996946898E-3"/>
                  <c:y val="6.7875288327835306E-2"/>
                </c:manualLayout>
              </c:layout>
              <c:showLegendKey val="0"/>
              <c:showVal val="1"/>
              <c:showCatName val="0"/>
              <c:showSerName val="0"/>
              <c:showPercent val="0"/>
              <c:showBubbleSize val="0"/>
              <c:extLst>
                <c:ext xmlns:c15="http://schemas.microsoft.com/office/drawing/2012/chart" uri="{CE6537A1-D6FC-4f65-9D91-7224C49458BB}">
                  <c15:layout>
                    <c:manualLayout>
                      <c:w val="6.7218653611075138E-2"/>
                      <c:h val="5.5837434188002473E-2"/>
                    </c:manualLayout>
                  </c15:layout>
                </c:ext>
                <c:ext xmlns:c16="http://schemas.microsoft.com/office/drawing/2014/chart" uri="{C3380CC4-5D6E-409C-BE32-E72D297353CC}">
                  <c16:uniqueId val="{00000000-E39C-4CCE-A0BC-F20DA313C00C}"/>
                </c:ext>
              </c:extLst>
            </c:dLbl>
            <c:dLbl>
              <c:idx val="1"/>
              <c:layout>
                <c:manualLayout>
                  <c:x val="2.0222218294546537E-3"/>
                  <c:y val="6.7875288327835306E-2"/>
                </c:manualLayout>
              </c:layout>
              <c:showLegendKey val="0"/>
              <c:showVal val="1"/>
              <c:showCatName val="0"/>
              <c:showSerName val="0"/>
              <c:showPercent val="0"/>
              <c:showBubbleSize val="0"/>
              <c:extLst>
                <c:ext xmlns:c15="http://schemas.microsoft.com/office/drawing/2012/chart" uri="{CE6537A1-D6FC-4f65-9D91-7224C49458BB}">
                  <c15:layout>
                    <c:manualLayout>
                      <c:w val="6.8108431216035228E-2"/>
                      <c:h val="5.5837434188002473E-2"/>
                    </c:manualLayout>
                  </c15:layout>
                </c:ext>
                <c:ext xmlns:c16="http://schemas.microsoft.com/office/drawing/2014/chart" uri="{C3380CC4-5D6E-409C-BE32-E72D297353CC}">
                  <c16:uniqueId val="{00000001-E39C-4CCE-A0BC-F20DA313C00C}"/>
                </c:ext>
              </c:extLst>
            </c:dLbl>
            <c:dLbl>
              <c:idx val="2"/>
              <c:layout>
                <c:manualLayout>
                  <c:x val="7.9615032655697944E-8"/>
                  <c:y val="7.1867943100582449E-2"/>
                </c:manualLayout>
              </c:layout>
              <c:showLegendKey val="0"/>
              <c:showVal val="1"/>
              <c:showCatName val="0"/>
              <c:showSerName val="0"/>
              <c:showPercent val="0"/>
              <c:showBubbleSize val="0"/>
              <c:extLst>
                <c:ext xmlns:c15="http://schemas.microsoft.com/office/drawing/2012/chart" uri="{CE6537A1-D6FC-4f65-9D91-7224C49458BB}">
                  <c15:layout>
                    <c:manualLayout>
                      <c:w val="6.6975986991540573E-2"/>
                      <c:h val="5.5837434188002473E-2"/>
                    </c:manualLayout>
                  </c15:layout>
                </c:ext>
                <c:ext xmlns:c16="http://schemas.microsoft.com/office/drawing/2014/chart" uri="{C3380CC4-5D6E-409C-BE32-E72D297353CC}">
                  <c16:uniqueId val="{00000002-E39C-4CCE-A0BC-F20DA313C00C}"/>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'Criteo Benchmark'!$A$2:$A$4</c:f>
              <c:strCache>
                <c:ptCount val="3"/>
                <c:pt idx="0">
                  <c:v>Numpy CPU ETL
+ 
CPU Training</c:v>
                </c:pt>
                <c:pt idx="1">
                  <c:v>Optimised Spark CPU ETL
+
PyTorch GPU Training</c:v>
                </c:pt>
                <c:pt idx="2">
                  <c:v>NVTabular GPU ETL
+
HugeCTR GPU Training</c:v>
                </c:pt>
              </c:strCache>
            </c:strRef>
          </c:cat>
          <c:val>
            <c:numRef>
              <c:f>'Criteo Benchmark'!$B$2:$B$4</c:f>
              <c:numCache>
                <c:formatCode>General</c:formatCode>
                <c:ptCount val="3"/>
                <c:pt idx="0">
                  <c:v>7920</c:v>
                </c:pt>
                <c:pt idx="1">
                  <c:v>180</c:v>
                </c:pt>
                <c:pt idx="2">
                  <c:v>12</c:v>
                </c:pt>
              </c:numCache>
            </c:numRef>
          </c:val>
          <c:extLst>
            <c:ext xmlns:c16="http://schemas.microsoft.com/office/drawing/2014/chart" uri="{C3380CC4-5D6E-409C-BE32-E72D297353CC}">
              <c16:uniqueId val="{00000003-E39C-4CCE-A0BC-F20DA313C00C}"/>
            </c:ext>
          </c:extLst>
        </c:ser>
        <c:ser>
          <c:idx val="1"/>
          <c:order val="1"/>
          <c:spPr>
            <a:solidFill>
              <a:schemeClr val="accent6">
                <a:lumMod val="20000"/>
                <a:lumOff val="80000"/>
              </a:schemeClr>
            </a:solidFill>
            <a:ln>
              <a:noFill/>
            </a:ln>
            <a:effectLst/>
          </c:spPr>
          <c:invertIfNegative val="0"/>
          <c:dLbls>
            <c:dLbl>
              <c:idx val="0"/>
              <c:layout>
                <c:manualLayout>
                  <c:x val="2.0222218294547278E-3"/>
                  <c:y val="6.7874973945569725E-2"/>
                </c:manualLayout>
              </c:layout>
              <c:showLegendKey val="0"/>
              <c:showVal val="1"/>
              <c:showCatName val="0"/>
              <c:showSerName val="0"/>
              <c:showPercent val="0"/>
              <c:showBubbleSize val="0"/>
              <c:extLst>
                <c:ext xmlns:c15="http://schemas.microsoft.com/office/drawing/2012/chart" uri="{CE6537A1-D6FC-4f65-9D91-7224C49458BB}">
                  <c15:layout>
                    <c:manualLayout>
                      <c:w val="6.519643178162042E-2"/>
                      <c:h val="5.5837434188002473E-2"/>
                    </c:manualLayout>
                  </c15:layout>
                </c:ext>
                <c:ext xmlns:c16="http://schemas.microsoft.com/office/drawing/2014/chart" uri="{C3380CC4-5D6E-409C-BE32-E72D297353CC}">
                  <c16:uniqueId val="{00000004-E39C-4CCE-A0BC-F20DA313C00C}"/>
                </c:ext>
              </c:extLst>
            </c:dLbl>
            <c:dLbl>
              <c:idx val="1"/>
              <c:layout>
                <c:manualLayout>
                  <c:x val="1.0110314606812396E-3"/>
                  <c:y val="7.1900847056610082E-2"/>
                </c:manualLayout>
              </c:layout>
              <c:showLegendKey val="0"/>
              <c:showVal val="1"/>
              <c:showCatName val="0"/>
              <c:showSerName val="0"/>
              <c:showPercent val="0"/>
              <c:showBubbleSize val="0"/>
              <c:extLst>
                <c:ext xmlns:c15="http://schemas.microsoft.com/office/drawing/2012/chart" uri="{CE6537A1-D6FC-4f65-9D91-7224C49458BB}">
                  <c15:layout>
                    <c:manualLayout>
                      <c:w val="6.4953765162085841E-2"/>
                      <c:h val="5.5837434188002473E-2"/>
                    </c:manualLayout>
                  </c15:layout>
                </c:ext>
                <c:ext xmlns:c16="http://schemas.microsoft.com/office/drawing/2014/chart" uri="{C3380CC4-5D6E-409C-BE32-E72D297353CC}">
                  <c16:uniqueId val="{00000005-E39C-4CCE-A0BC-F20DA313C00C}"/>
                </c:ext>
              </c:extLst>
            </c:dLbl>
            <c:dLbl>
              <c:idx val="2"/>
              <c:layout>
                <c:manualLayout>
                  <c:x val="-3.4694469519536142E-18"/>
                  <c:y val="6.7875131136702446E-2"/>
                </c:manualLayout>
              </c:layout>
              <c:showLegendKey val="0"/>
              <c:showVal val="1"/>
              <c:showCatName val="0"/>
              <c:showSerName val="0"/>
              <c:showPercent val="0"/>
              <c:showBubbleSize val="0"/>
              <c:extLst>
                <c:ext xmlns:c15="http://schemas.microsoft.com/office/drawing/2012/chart" uri="{CE6537A1-D6FC-4f65-9D91-7224C49458BB}">
                  <c15:layout>
                    <c:manualLayout>
                      <c:w val="6.2931543332631124E-2"/>
                      <c:h val="5.5837434188002473E-2"/>
                    </c:manualLayout>
                  </c15:layout>
                </c:ext>
                <c:ext xmlns:c16="http://schemas.microsoft.com/office/drawing/2014/chart" uri="{C3380CC4-5D6E-409C-BE32-E72D297353CC}">
                  <c16:uniqueId val="{00000006-E39C-4CCE-A0BC-F20DA313C00C}"/>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'Criteo Benchmark'!$A$2:$A$4</c:f>
              <c:strCache>
                <c:ptCount val="3"/>
                <c:pt idx="0">
                  <c:v>Numpy CPU ETL
+ 
CPU Training</c:v>
                </c:pt>
                <c:pt idx="1">
                  <c:v>Optimised Spark CPU ETL
+
PyTorch GPU Training</c:v>
                </c:pt>
                <c:pt idx="2">
                  <c:v>NVTabular GPU ETL
+
HugeCTR GPU Training</c:v>
                </c:pt>
              </c:strCache>
            </c:strRef>
          </c:cat>
          <c:val>
            <c:numRef>
              <c:f>'Criteo Benchmark'!$C$2:$C$4</c:f>
              <c:numCache>
                <c:formatCode>General</c:formatCode>
                <c:ptCount val="3"/>
                <c:pt idx="0">
                  <c:v>2880</c:v>
                </c:pt>
                <c:pt idx="1">
                  <c:v>60</c:v>
                </c:pt>
                <c:pt idx="2">
                  <c:v>30</c:v>
                </c:pt>
              </c:numCache>
            </c:numRef>
          </c:val>
          <c:extLst>
            <c:ext xmlns:c16="http://schemas.microsoft.com/office/drawing/2014/chart" uri="{C3380CC4-5D6E-409C-BE32-E72D297353CC}">
              <c16:uniqueId val="{00000007-E39C-4CCE-A0BC-F20DA313C00C}"/>
            </c:ext>
          </c:extLst>
        </c:ser>
        <c:dLbls>
          <c:showLegendKey val="0"/>
          <c:showVal val="0"/>
          <c:showCatName val="0"/>
          <c:showSerName val="0"/>
          <c:showPercent val="0"/>
          <c:showBubbleSize val="0"/>
        </c:dLbls>
        <c:gapWidth val="219"/>
        <c:overlap val="-27"/>
        <c:axId val="822263088"/>
        <c:axId val="2069213936"/>
      </c:barChart>
      <c:catAx>
        <c:axId val="822263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69213936"/>
        <c:crosses val="autoZero"/>
        <c:auto val="1"/>
        <c:lblAlgn val="ctr"/>
        <c:lblOffset val="100"/>
        <c:noMultiLvlLbl val="0"/>
      </c:catAx>
      <c:valAx>
        <c:axId val="2069213936"/>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2226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24095B-A200-4DEB-90C0-ACCBFBD33BF2}">
      <dgm:prSet/>
      <dgm:spPr/>
      <dgm:t>
        <a:bodyPr/>
        <a:lstStyle/>
        <a:p>
          <a:r>
            <a:rPr lang="en-US" dirty="0"/>
            <a:t>Part 1:  Data Formats</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dirty="0"/>
            <a:t>Part 2: ETL with </a:t>
          </a:r>
          <a:r>
            <a:rPr lang="en-US" dirty="0" err="1"/>
            <a:t>NVTabular</a:t>
          </a:r>
          <a:endParaRPr lang="en-US" dirty="0"/>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dirty="0"/>
            <a:t>Part 3: Data Visualization</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3"/>
      <dgm:spPr/>
    </dgm:pt>
    <dgm:pt modelId="{D6D66FE0-E326-43BD-A55E-8C9D0A92B3CB}" type="pres">
      <dgm:prSet presAssocID="{9124095B-A200-4DEB-90C0-ACCBFBD33BF2}" presName="parentText" presStyleLbl="node1" presStyleIdx="0" presStyleCnt="3">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3">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3"/>
      <dgm:spPr/>
    </dgm:pt>
    <dgm:pt modelId="{FA756CBE-44B9-4F18-B2D1-6FBA673FFC2D}" type="pres">
      <dgm:prSet presAssocID="{E3B6176B-19E9-49DC-8935-5FC1D326226A}" presName="parentText" presStyleLbl="node1" presStyleIdx="1" presStyleCnt="3">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3">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3"/>
      <dgm:spPr/>
    </dgm:pt>
    <dgm:pt modelId="{FA5B2DE7-C0B7-4BF4-B5CD-CA36978A8F75}" type="pres">
      <dgm:prSet presAssocID="{BC73A0EF-BACA-44B5-B7FA-8559EFE7D717}" presName="parentText" presStyleLbl="node1" presStyleIdx="2" presStyleCnt="3">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3">
        <dgm:presLayoutVars>
          <dgm:bulletEnabled val="1"/>
        </dgm:presLayoutVars>
      </dgm:prSet>
      <dgm:spPr/>
    </dgm:pt>
  </dgm:ptLst>
  <dgm:cxnLst>
    <dgm:cxn modelId="{B67D2E2E-9E1B-411F-BDE1-01B69C2686AA}" type="presOf" srcId="{BC73A0EF-BACA-44B5-B7FA-8559EFE7D717}" destId="{FA5B2DE7-C0B7-4BF4-B5CD-CA36978A8F75}"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23A1D04A-5FFD-4038-A9DC-E5062E9CACC2}" srcId="{014466E2-1FE0-4AAF-9A15-35A18460AE6C}" destId="{9124095B-A200-4DEB-90C0-ACCBFBD33BF2}" srcOrd="0" destOrd="0" parTransId="{C07EC53E-9B77-4F6F-B546-87DA1851BCB6}" sibTransId="{30D6C911-C612-4E13-972B-862C0C14448B}"/>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36F531-57F7-4629-A99E-DFE6D640C967}" type="doc">
      <dgm:prSet loTypeId="urn:microsoft.com/office/officeart/2011/layout/CircleProcess" loCatId="process" qsTypeId="urn:microsoft.com/office/officeart/2005/8/quickstyle/simple4" qsCatId="simple" csTypeId="urn:microsoft.com/office/officeart/2005/8/colors/accent0_3" csCatId="mainScheme" phldr="1"/>
      <dgm:spPr/>
      <dgm:t>
        <a:bodyPr/>
        <a:lstStyle/>
        <a:p>
          <a:endParaRPr lang="en-US"/>
        </a:p>
      </dgm:t>
    </dgm:pt>
    <dgm:pt modelId="{392D0E5C-2872-4791-ABD4-03BF33D2377F}">
      <dgm:prSet phldrT="[Text]"/>
      <dgm:spPr/>
      <dgm:t>
        <a:bodyPr/>
        <a:lstStyle/>
        <a:p>
          <a:r>
            <a:rPr lang="en-US"/>
            <a:t>Load</a:t>
          </a:r>
          <a:endParaRPr lang="en-US" dirty="0"/>
        </a:p>
      </dgm:t>
    </dgm:pt>
    <dgm:pt modelId="{DDD2B945-2ED8-435C-B9D4-71DE9DF23669}" type="sibTrans" cxnId="{71278341-9AA2-4301-A27D-704F64E8A01F}">
      <dgm:prSet/>
      <dgm:spPr/>
      <dgm:t>
        <a:bodyPr/>
        <a:lstStyle/>
        <a:p>
          <a:endParaRPr lang="en-US">
            <a:solidFill>
              <a:schemeClr val="bg1"/>
            </a:solidFill>
          </a:endParaRPr>
        </a:p>
      </dgm:t>
    </dgm:pt>
    <dgm:pt modelId="{9425F5D5-FAF2-4EE5-8068-E49B62ABBCBB}" type="parTrans" cxnId="{71278341-9AA2-4301-A27D-704F64E8A01F}">
      <dgm:prSet/>
      <dgm:spPr/>
      <dgm:t>
        <a:bodyPr/>
        <a:lstStyle/>
        <a:p>
          <a:endParaRPr lang="en-US">
            <a:solidFill>
              <a:schemeClr val="bg1"/>
            </a:solidFill>
          </a:endParaRPr>
        </a:p>
      </dgm:t>
    </dgm:pt>
    <dgm:pt modelId="{00CFF41D-76F5-4124-9C35-5A217C74438D}">
      <dgm:prSet phldrT="[Text]"/>
      <dgm:spPr/>
      <dgm:t>
        <a:bodyPr/>
        <a:lstStyle/>
        <a:p>
          <a:r>
            <a:rPr lang="en-US"/>
            <a:t>Transform</a:t>
          </a:r>
          <a:endParaRPr lang="en-US" dirty="0"/>
        </a:p>
      </dgm:t>
    </dgm:pt>
    <dgm:pt modelId="{2B03815D-3AF7-475B-B734-4B9FC7AFD499}" type="sibTrans" cxnId="{852D256F-3808-4206-8BA0-0615899250D4}">
      <dgm:prSet/>
      <dgm:spPr/>
      <dgm:t>
        <a:bodyPr/>
        <a:lstStyle/>
        <a:p>
          <a:endParaRPr lang="en-US">
            <a:solidFill>
              <a:schemeClr val="bg1"/>
            </a:solidFill>
          </a:endParaRPr>
        </a:p>
      </dgm:t>
    </dgm:pt>
    <dgm:pt modelId="{A5E8F48D-95FE-4C0C-83C8-41DE1BF421ED}" type="parTrans" cxnId="{852D256F-3808-4206-8BA0-0615899250D4}">
      <dgm:prSet/>
      <dgm:spPr/>
      <dgm:t>
        <a:bodyPr/>
        <a:lstStyle/>
        <a:p>
          <a:endParaRPr lang="en-US">
            <a:solidFill>
              <a:schemeClr val="bg1"/>
            </a:solidFill>
          </a:endParaRPr>
        </a:p>
      </dgm:t>
    </dgm:pt>
    <dgm:pt modelId="{C4A2F82E-175C-4F17-9836-C1CD89023BAF}">
      <dgm:prSet phldrT="[Text]"/>
      <dgm:spPr/>
      <dgm:t>
        <a:bodyPr/>
        <a:lstStyle/>
        <a:p>
          <a:r>
            <a:rPr lang="en-US"/>
            <a:t>Extract</a:t>
          </a:r>
          <a:endParaRPr lang="en-US" dirty="0"/>
        </a:p>
      </dgm:t>
    </dgm:pt>
    <dgm:pt modelId="{99EB1446-ED91-4159-A0AA-3EC40DCD14E9}" type="sibTrans" cxnId="{A1B848B4-2C68-4AB8-A697-6C36918F1E59}">
      <dgm:prSet/>
      <dgm:spPr/>
      <dgm:t>
        <a:bodyPr/>
        <a:lstStyle/>
        <a:p>
          <a:endParaRPr lang="en-US">
            <a:solidFill>
              <a:schemeClr val="bg1"/>
            </a:solidFill>
          </a:endParaRPr>
        </a:p>
      </dgm:t>
    </dgm:pt>
    <dgm:pt modelId="{975E8556-A505-415B-9A4E-AF6B293A014A}" type="parTrans" cxnId="{A1B848B4-2C68-4AB8-A697-6C36918F1E59}">
      <dgm:prSet/>
      <dgm:spPr/>
      <dgm:t>
        <a:bodyPr/>
        <a:lstStyle/>
        <a:p>
          <a:endParaRPr lang="en-US">
            <a:solidFill>
              <a:schemeClr val="bg1"/>
            </a:solidFill>
          </a:endParaRPr>
        </a:p>
      </dgm:t>
    </dgm:pt>
    <dgm:pt modelId="{8F211280-687C-4D28-A48F-8FA3F948287D}">
      <dgm:prSet phldrT="[Text]" custT="1"/>
      <dgm:spPr/>
      <dgm:t>
        <a:bodyPr/>
        <a:lstStyle/>
        <a:p>
          <a:r>
            <a:rPr lang="en-US" sz="1800" dirty="0">
              <a:solidFill>
                <a:schemeClr val="bg1"/>
              </a:solidFill>
            </a:rPr>
            <a:t>Alter the data in some way</a:t>
          </a:r>
        </a:p>
      </dgm:t>
    </dgm:pt>
    <dgm:pt modelId="{36B8A74C-7E73-4B78-815A-94A36DEAD74C}" type="parTrans" cxnId="{EA447A12-FFC8-45BB-8A35-162CC356256E}">
      <dgm:prSet/>
      <dgm:spPr/>
      <dgm:t>
        <a:bodyPr/>
        <a:lstStyle/>
        <a:p>
          <a:endParaRPr lang="en-US">
            <a:solidFill>
              <a:schemeClr val="bg1"/>
            </a:solidFill>
          </a:endParaRPr>
        </a:p>
      </dgm:t>
    </dgm:pt>
    <dgm:pt modelId="{7AEB2A68-425D-40CA-8371-DD16780DA48F}" type="sibTrans" cxnId="{EA447A12-FFC8-45BB-8A35-162CC356256E}">
      <dgm:prSet/>
      <dgm:spPr/>
      <dgm:t>
        <a:bodyPr/>
        <a:lstStyle/>
        <a:p>
          <a:endParaRPr lang="en-US">
            <a:solidFill>
              <a:schemeClr val="bg1"/>
            </a:solidFill>
          </a:endParaRPr>
        </a:p>
      </dgm:t>
    </dgm:pt>
    <dgm:pt modelId="{93588214-7E01-4E8B-AB99-B48D2C8A3235}">
      <dgm:prSet phldrT="[Text]" custT="1"/>
      <dgm:spPr/>
      <dgm:t>
        <a:bodyPr/>
        <a:lstStyle/>
        <a:p>
          <a:r>
            <a:rPr lang="en-US" sz="1800" dirty="0">
              <a:solidFill>
                <a:schemeClr val="bg1"/>
              </a:solidFill>
            </a:rPr>
            <a:t>Pull data from a database</a:t>
          </a:r>
        </a:p>
      </dgm:t>
    </dgm:pt>
    <dgm:pt modelId="{7E92E712-2228-4D39-A26F-8EC93F7C5D4E}" type="sibTrans" cxnId="{9C2080BA-7FBA-4AD4-8124-5582E36B9603}">
      <dgm:prSet/>
      <dgm:spPr/>
      <dgm:t>
        <a:bodyPr/>
        <a:lstStyle/>
        <a:p>
          <a:endParaRPr lang="en-US">
            <a:solidFill>
              <a:schemeClr val="bg1"/>
            </a:solidFill>
          </a:endParaRPr>
        </a:p>
      </dgm:t>
    </dgm:pt>
    <dgm:pt modelId="{04D34B34-74F3-41A2-A30C-0F7750DAAFB0}" type="parTrans" cxnId="{9C2080BA-7FBA-4AD4-8124-5582E36B9603}">
      <dgm:prSet/>
      <dgm:spPr/>
      <dgm:t>
        <a:bodyPr/>
        <a:lstStyle/>
        <a:p>
          <a:endParaRPr lang="en-US">
            <a:solidFill>
              <a:schemeClr val="bg1"/>
            </a:solidFill>
          </a:endParaRPr>
        </a:p>
      </dgm:t>
    </dgm:pt>
    <dgm:pt modelId="{96DA87D5-BDF7-484E-ABC0-0AE2057E45DF}">
      <dgm:prSet phldrT="[Text]" custT="1"/>
      <dgm:spPr/>
      <dgm:t>
        <a:bodyPr/>
        <a:lstStyle/>
        <a:p>
          <a:r>
            <a:rPr lang="en-US" sz="1800" dirty="0">
              <a:solidFill>
                <a:schemeClr val="bg1"/>
              </a:solidFill>
            </a:rPr>
            <a:t>SQL, Blob Storage, Image Archive</a:t>
          </a:r>
        </a:p>
      </dgm:t>
    </dgm:pt>
    <dgm:pt modelId="{89DD9B5A-F1B1-44CF-BA0F-2D92635A5003}" type="parTrans" cxnId="{6A6236A9-5984-4BAC-9C57-0DCAB9B89C4C}">
      <dgm:prSet/>
      <dgm:spPr/>
      <dgm:t>
        <a:bodyPr/>
        <a:lstStyle/>
        <a:p>
          <a:endParaRPr lang="en-US">
            <a:solidFill>
              <a:schemeClr val="bg1"/>
            </a:solidFill>
          </a:endParaRPr>
        </a:p>
      </dgm:t>
    </dgm:pt>
    <dgm:pt modelId="{3934D42D-D54F-4490-A5A9-6EDBE1853582}" type="sibTrans" cxnId="{6A6236A9-5984-4BAC-9C57-0DCAB9B89C4C}">
      <dgm:prSet/>
      <dgm:spPr/>
      <dgm:t>
        <a:bodyPr/>
        <a:lstStyle/>
        <a:p>
          <a:endParaRPr lang="en-US">
            <a:solidFill>
              <a:schemeClr val="bg1"/>
            </a:solidFill>
          </a:endParaRPr>
        </a:p>
      </dgm:t>
    </dgm:pt>
    <dgm:pt modelId="{0CC5D4D4-1AEB-4438-8F56-D2030DFC6B92}">
      <dgm:prSet phldrT="[Text]" custT="1"/>
      <dgm:spPr/>
      <dgm:t>
        <a:bodyPr/>
        <a:lstStyle/>
        <a:p>
          <a:r>
            <a:rPr lang="en-US" sz="1800">
              <a:solidFill>
                <a:schemeClr val="bg1"/>
              </a:solidFill>
            </a:rPr>
            <a:t>Cleaning, deduping, feature engineering</a:t>
          </a:r>
          <a:endParaRPr lang="en-US" sz="1800" dirty="0">
            <a:solidFill>
              <a:schemeClr val="bg1"/>
            </a:solidFill>
          </a:endParaRPr>
        </a:p>
      </dgm:t>
    </dgm:pt>
    <dgm:pt modelId="{88402D49-9BC6-4A81-8AB9-058B983C2FE6}" type="parTrans" cxnId="{AFA4888A-5482-4AA2-82CE-41F22B835688}">
      <dgm:prSet/>
      <dgm:spPr/>
      <dgm:t>
        <a:bodyPr/>
        <a:lstStyle/>
        <a:p>
          <a:endParaRPr lang="en-US">
            <a:solidFill>
              <a:schemeClr val="bg1"/>
            </a:solidFill>
          </a:endParaRPr>
        </a:p>
      </dgm:t>
    </dgm:pt>
    <dgm:pt modelId="{1F2E6D69-99EE-45E5-A624-D1B97B06AFF7}" type="sibTrans" cxnId="{AFA4888A-5482-4AA2-82CE-41F22B835688}">
      <dgm:prSet/>
      <dgm:spPr/>
      <dgm:t>
        <a:bodyPr/>
        <a:lstStyle/>
        <a:p>
          <a:endParaRPr lang="en-US">
            <a:solidFill>
              <a:schemeClr val="bg1"/>
            </a:solidFill>
          </a:endParaRPr>
        </a:p>
      </dgm:t>
    </dgm:pt>
    <dgm:pt modelId="{618A69D7-44EF-40B5-BCC4-C14A42BD2FF3}">
      <dgm:prSet phldrT="[Text]" custT="1"/>
      <dgm:spPr/>
      <dgm:t>
        <a:bodyPr/>
        <a:lstStyle/>
        <a:p>
          <a:r>
            <a:rPr lang="en-US" sz="1800" dirty="0">
              <a:solidFill>
                <a:schemeClr val="bg1"/>
              </a:solidFill>
            </a:rPr>
            <a:t>Export transformed data to a new database location</a:t>
          </a:r>
        </a:p>
      </dgm:t>
    </dgm:pt>
    <dgm:pt modelId="{E81DB2EB-3CCC-4C16-955E-DD2391800DAF}" type="parTrans" cxnId="{69F0E545-25B9-47F7-BB00-A89493249F5A}">
      <dgm:prSet/>
      <dgm:spPr/>
      <dgm:t>
        <a:bodyPr/>
        <a:lstStyle/>
        <a:p>
          <a:endParaRPr lang="en-US">
            <a:solidFill>
              <a:schemeClr val="bg1"/>
            </a:solidFill>
          </a:endParaRPr>
        </a:p>
      </dgm:t>
    </dgm:pt>
    <dgm:pt modelId="{40915635-99D6-4889-8AEB-66E0023B453E}" type="sibTrans" cxnId="{69F0E545-25B9-47F7-BB00-A89493249F5A}">
      <dgm:prSet/>
      <dgm:spPr/>
      <dgm:t>
        <a:bodyPr/>
        <a:lstStyle/>
        <a:p>
          <a:endParaRPr lang="en-US">
            <a:solidFill>
              <a:schemeClr val="bg1"/>
            </a:solidFill>
          </a:endParaRPr>
        </a:p>
      </dgm:t>
    </dgm:pt>
    <dgm:pt modelId="{35E93675-2338-4E4B-B980-64B056A2B5F8}" type="pres">
      <dgm:prSet presAssocID="{9436F531-57F7-4629-A99E-DFE6D640C967}" presName="Name0" presStyleCnt="0">
        <dgm:presLayoutVars>
          <dgm:chMax val="11"/>
          <dgm:chPref val="11"/>
          <dgm:dir/>
          <dgm:resizeHandles/>
        </dgm:presLayoutVars>
      </dgm:prSet>
      <dgm:spPr/>
    </dgm:pt>
    <dgm:pt modelId="{F91348EA-6A1D-4C11-B7AE-ADA1FAE074FF}" type="pres">
      <dgm:prSet presAssocID="{392D0E5C-2872-4791-ABD4-03BF33D2377F}" presName="Accent3" presStyleCnt="0"/>
      <dgm:spPr/>
    </dgm:pt>
    <dgm:pt modelId="{7244CAAE-B9F6-4D0B-9EB0-EE4C5F647379}" type="pres">
      <dgm:prSet presAssocID="{392D0E5C-2872-4791-ABD4-03BF33D2377F}" presName="Accent" presStyleLbl="node1" presStyleIdx="0" presStyleCnt="3"/>
      <dgm:spPr/>
    </dgm:pt>
    <dgm:pt modelId="{DF42021E-9BCB-433C-A795-5CAF55B7B18B}" type="pres">
      <dgm:prSet presAssocID="{392D0E5C-2872-4791-ABD4-03BF33D2377F}" presName="ParentBackground3" presStyleCnt="0"/>
      <dgm:spPr/>
    </dgm:pt>
    <dgm:pt modelId="{FF6933A8-4F58-4D8B-B205-0740C5CC93AF}" type="pres">
      <dgm:prSet presAssocID="{392D0E5C-2872-4791-ABD4-03BF33D2377F}" presName="ParentBackground" presStyleLbl="fgAcc1" presStyleIdx="0" presStyleCnt="3"/>
      <dgm:spPr/>
    </dgm:pt>
    <dgm:pt modelId="{B3DF0C6F-EECF-40F7-991A-7E83752B0D1A}" type="pres">
      <dgm:prSet presAssocID="{392D0E5C-2872-4791-ABD4-03BF33D2377F}" presName="Child3" presStyleLbl="revTx" presStyleIdx="0" presStyleCnt="3">
        <dgm:presLayoutVars>
          <dgm:chMax val="0"/>
          <dgm:chPref val="0"/>
          <dgm:bulletEnabled val="1"/>
        </dgm:presLayoutVars>
      </dgm:prSet>
      <dgm:spPr/>
    </dgm:pt>
    <dgm:pt modelId="{3326ECFE-17FE-4B80-B1A4-5624438BBA0D}" type="pres">
      <dgm:prSet presAssocID="{392D0E5C-2872-4791-ABD4-03BF33D2377F}" presName="Parent3" presStyleLbl="revTx" presStyleIdx="0" presStyleCnt="3">
        <dgm:presLayoutVars>
          <dgm:chMax val="1"/>
          <dgm:chPref val="1"/>
          <dgm:bulletEnabled val="1"/>
        </dgm:presLayoutVars>
      </dgm:prSet>
      <dgm:spPr/>
    </dgm:pt>
    <dgm:pt modelId="{D0343154-8E2C-4B97-BE79-66B1158AD7F5}" type="pres">
      <dgm:prSet presAssocID="{00CFF41D-76F5-4124-9C35-5A217C74438D}" presName="Accent2" presStyleCnt="0"/>
      <dgm:spPr/>
    </dgm:pt>
    <dgm:pt modelId="{4524E260-CF55-409C-B85B-043631D42C41}" type="pres">
      <dgm:prSet presAssocID="{00CFF41D-76F5-4124-9C35-5A217C74438D}" presName="Accent" presStyleLbl="node1" presStyleIdx="1" presStyleCnt="3"/>
      <dgm:spPr/>
    </dgm:pt>
    <dgm:pt modelId="{2B39D1B3-5699-48CB-895B-347EC9CB4E26}" type="pres">
      <dgm:prSet presAssocID="{00CFF41D-76F5-4124-9C35-5A217C74438D}" presName="ParentBackground2" presStyleCnt="0"/>
      <dgm:spPr/>
    </dgm:pt>
    <dgm:pt modelId="{73E4CEC9-0334-44B3-BC0F-A268A282BE4B}" type="pres">
      <dgm:prSet presAssocID="{00CFF41D-76F5-4124-9C35-5A217C74438D}" presName="ParentBackground" presStyleLbl="fgAcc1" presStyleIdx="1" presStyleCnt="3"/>
      <dgm:spPr/>
    </dgm:pt>
    <dgm:pt modelId="{3F8D6BB1-1CDF-4EB6-AEC6-CF0455BC891E}" type="pres">
      <dgm:prSet presAssocID="{00CFF41D-76F5-4124-9C35-5A217C74438D}" presName="Child2" presStyleLbl="revTx" presStyleIdx="1" presStyleCnt="3" custLinFactNeighborX="-1621">
        <dgm:presLayoutVars>
          <dgm:chMax val="0"/>
          <dgm:chPref val="0"/>
          <dgm:bulletEnabled val="1"/>
        </dgm:presLayoutVars>
      </dgm:prSet>
      <dgm:spPr/>
    </dgm:pt>
    <dgm:pt modelId="{74B62B11-8708-443D-A0F6-C1DFB1BC638C}" type="pres">
      <dgm:prSet presAssocID="{00CFF41D-76F5-4124-9C35-5A217C74438D}" presName="Parent2" presStyleLbl="revTx" presStyleIdx="1" presStyleCnt="3">
        <dgm:presLayoutVars>
          <dgm:chMax val="1"/>
          <dgm:chPref val="1"/>
          <dgm:bulletEnabled val="1"/>
        </dgm:presLayoutVars>
      </dgm:prSet>
      <dgm:spPr/>
    </dgm:pt>
    <dgm:pt modelId="{AB66982C-80AC-48D8-88F7-CA63096EA5A9}" type="pres">
      <dgm:prSet presAssocID="{C4A2F82E-175C-4F17-9836-C1CD89023BAF}" presName="Accent1" presStyleCnt="0"/>
      <dgm:spPr/>
    </dgm:pt>
    <dgm:pt modelId="{D0CB7D27-BDBF-416C-BF8D-D433DA81BF83}" type="pres">
      <dgm:prSet presAssocID="{C4A2F82E-175C-4F17-9836-C1CD89023BAF}" presName="Accent" presStyleLbl="node1" presStyleIdx="2" presStyleCnt="3" custLinFactNeighborX="0" custLinFactNeighborY="0"/>
      <dgm:spPr/>
    </dgm:pt>
    <dgm:pt modelId="{D0DB05D9-70EA-4F62-8E40-67222F0A37E9}" type="pres">
      <dgm:prSet presAssocID="{C4A2F82E-175C-4F17-9836-C1CD89023BAF}" presName="ParentBackground1" presStyleCnt="0"/>
      <dgm:spPr/>
    </dgm:pt>
    <dgm:pt modelId="{6E5F4EB0-F3F1-4B32-B74F-B69F36AB1D7E}" type="pres">
      <dgm:prSet presAssocID="{C4A2F82E-175C-4F17-9836-C1CD89023BAF}" presName="ParentBackground" presStyleLbl="fgAcc1" presStyleIdx="2" presStyleCnt="3"/>
      <dgm:spPr/>
    </dgm:pt>
    <dgm:pt modelId="{9D22E58D-241F-4C88-A9EB-FF499F8C118C}" type="pres">
      <dgm:prSet presAssocID="{C4A2F82E-175C-4F17-9836-C1CD89023BAF}" presName="Child1" presStyleLbl="revTx" presStyleIdx="2" presStyleCnt="3" custLinFactNeighborX="-1621">
        <dgm:presLayoutVars>
          <dgm:chMax val="0"/>
          <dgm:chPref val="0"/>
          <dgm:bulletEnabled val="1"/>
        </dgm:presLayoutVars>
      </dgm:prSet>
      <dgm:spPr/>
    </dgm:pt>
    <dgm:pt modelId="{AD3F601B-33FE-4B0A-A132-AB0C6626FE0D}" type="pres">
      <dgm:prSet presAssocID="{C4A2F82E-175C-4F17-9836-C1CD89023BAF}" presName="Parent1" presStyleLbl="revTx" presStyleIdx="2" presStyleCnt="3">
        <dgm:presLayoutVars>
          <dgm:chMax val="1"/>
          <dgm:chPref val="1"/>
          <dgm:bulletEnabled val="1"/>
        </dgm:presLayoutVars>
      </dgm:prSet>
      <dgm:spPr/>
    </dgm:pt>
  </dgm:ptLst>
  <dgm:cxnLst>
    <dgm:cxn modelId="{D8929200-678D-4609-82B8-5BC57B958D15}" type="presOf" srcId="{8F211280-687C-4D28-A48F-8FA3F948287D}" destId="{3F8D6BB1-1CDF-4EB6-AEC6-CF0455BC891E}" srcOrd="0" destOrd="0" presId="urn:microsoft.com/office/officeart/2011/layout/CircleProcess"/>
    <dgm:cxn modelId="{C2E8D508-16F7-49CE-B283-168A63513E58}" type="presOf" srcId="{0CC5D4D4-1AEB-4438-8F56-D2030DFC6B92}" destId="{3F8D6BB1-1CDF-4EB6-AEC6-CF0455BC891E}" srcOrd="0" destOrd="1" presId="urn:microsoft.com/office/officeart/2011/layout/CircleProcess"/>
    <dgm:cxn modelId="{EA447A12-FFC8-45BB-8A35-162CC356256E}" srcId="{00CFF41D-76F5-4124-9C35-5A217C74438D}" destId="{8F211280-687C-4D28-A48F-8FA3F948287D}" srcOrd="0" destOrd="0" parTransId="{36B8A74C-7E73-4B78-815A-94A36DEAD74C}" sibTransId="{7AEB2A68-425D-40CA-8371-DD16780DA48F}"/>
    <dgm:cxn modelId="{279DC634-A111-4E2E-84BB-113B67FC8D06}" type="presOf" srcId="{00CFF41D-76F5-4124-9C35-5A217C74438D}" destId="{74B62B11-8708-443D-A0F6-C1DFB1BC638C}" srcOrd="1" destOrd="0" presId="urn:microsoft.com/office/officeart/2011/layout/CircleProcess"/>
    <dgm:cxn modelId="{71278341-9AA2-4301-A27D-704F64E8A01F}" srcId="{9436F531-57F7-4629-A99E-DFE6D640C967}" destId="{392D0E5C-2872-4791-ABD4-03BF33D2377F}" srcOrd="2" destOrd="0" parTransId="{9425F5D5-FAF2-4EE5-8068-E49B62ABBCBB}" sibTransId="{DDD2B945-2ED8-435C-B9D4-71DE9DF23669}"/>
    <dgm:cxn modelId="{69F0E545-25B9-47F7-BB00-A89493249F5A}" srcId="{392D0E5C-2872-4791-ABD4-03BF33D2377F}" destId="{618A69D7-44EF-40B5-BCC4-C14A42BD2FF3}" srcOrd="0" destOrd="0" parTransId="{E81DB2EB-3CCC-4C16-955E-DD2391800DAF}" sibTransId="{40915635-99D6-4889-8AEB-66E0023B453E}"/>
    <dgm:cxn modelId="{FB624A66-0701-4440-BC23-F259689B0F63}" type="presOf" srcId="{392D0E5C-2872-4791-ABD4-03BF33D2377F}" destId="{FF6933A8-4F58-4D8B-B205-0740C5CC93AF}" srcOrd="0" destOrd="0" presId="urn:microsoft.com/office/officeart/2011/layout/CircleProcess"/>
    <dgm:cxn modelId="{94EAEE68-C9B4-49A9-9069-A041FAB32714}" type="presOf" srcId="{392D0E5C-2872-4791-ABD4-03BF33D2377F}" destId="{3326ECFE-17FE-4B80-B1A4-5624438BBA0D}" srcOrd="1" destOrd="0" presId="urn:microsoft.com/office/officeart/2011/layout/CircleProcess"/>
    <dgm:cxn modelId="{6BD7F94B-F44F-4964-BBC2-35E24B8E8DB8}" type="presOf" srcId="{9436F531-57F7-4629-A99E-DFE6D640C967}" destId="{35E93675-2338-4E4B-B980-64B056A2B5F8}" srcOrd="0" destOrd="0" presId="urn:microsoft.com/office/officeart/2011/layout/CircleProcess"/>
    <dgm:cxn modelId="{852D256F-3808-4206-8BA0-0615899250D4}" srcId="{9436F531-57F7-4629-A99E-DFE6D640C967}" destId="{00CFF41D-76F5-4124-9C35-5A217C74438D}" srcOrd="1" destOrd="0" parTransId="{A5E8F48D-95FE-4C0C-83C8-41DE1BF421ED}" sibTransId="{2B03815D-3AF7-475B-B734-4B9FC7AFD499}"/>
    <dgm:cxn modelId="{C904FA6F-ED5C-4829-912D-527F53EA5C1B}" type="presOf" srcId="{93588214-7E01-4E8B-AB99-B48D2C8A3235}" destId="{9D22E58D-241F-4C88-A9EB-FF499F8C118C}" srcOrd="0" destOrd="0" presId="urn:microsoft.com/office/officeart/2011/layout/CircleProcess"/>
    <dgm:cxn modelId="{9C89A580-DFB3-4D7B-A554-54E6C3CCBED0}" type="presOf" srcId="{96DA87D5-BDF7-484E-ABC0-0AE2057E45DF}" destId="{9D22E58D-241F-4C88-A9EB-FF499F8C118C}" srcOrd="0" destOrd="1" presId="urn:microsoft.com/office/officeart/2011/layout/CircleProcess"/>
    <dgm:cxn modelId="{AFA4888A-5482-4AA2-82CE-41F22B835688}" srcId="{8F211280-687C-4D28-A48F-8FA3F948287D}" destId="{0CC5D4D4-1AEB-4438-8F56-D2030DFC6B92}" srcOrd="0" destOrd="0" parTransId="{88402D49-9BC6-4A81-8AB9-058B983C2FE6}" sibTransId="{1F2E6D69-99EE-45E5-A624-D1B97B06AFF7}"/>
    <dgm:cxn modelId="{282AEE8D-0E93-4075-B1E0-CDBF13006041}" type="presOf" srcId="{618A69D7-44EF-40B5-BCC4-C14A42BD2FF3}" destId="{B3DF0C6F-EECF-40F7-991A-7E83752B0D1A}" srcOrd="0" destOrd="0" presId="urn:microsoft.com/office/officeart/2011/layout/CircleProcess"/>
    <dgm:cxn modelId="{6A6236A9-5984-4BAC-9C57-0DCAB9B89C4C}" srcId="{93588214-7E01-4E8B-AB99-B48D2C8A3235}" destId="{96DA87D5-BDF7-484E-ABC0-0AE2057E45DF}" srcOrd="0" destOrd="0" parTransId="{89DD9B5A-F1B1-44CF-BA0F-2D92635A5003}" sibTransId="{3934D42D-D54F-4490-A5A9-6EDBE1853582}"/>
    <dgm:cxn modelId="{C7267FB1-0B0F-4629-8CBE-42AA74E3FC11}" type="presOf" srcId="{00CFF41D-76F5-4124-9C35-5A217C74438D}" destId="{73E4CEC9-0334-44B3-BC0F-A268A282BE4B}" srcOrd="0" destOrd="0" presId="urn:microsoft.com/office/officeart/2011/layout/CircleProcess"/>
    <dgm:cxn modelId="{A1B848B4-2C68-4AB8-A697-6C36918F1E59}" srcId="{9436F531-57F7-4629-A99E-DFE6D640C967}" destId="{C4A2F82E-175C-4F17-9836-C1CD89023BAF}" srcOrd="0" destOrd="0" parTransId="{975E8556-A505-415B-9A4E-AF6B293A014A}" sibTransId="{99EB1446-ED91-4159-A0AA-3EC40DCD14E9}"/>
    <dgm:cxn modelId="{9C2080BA-7FBA-4AD4-8124-5582E36B9603}" srcId="{C4A2F82E-175C-4F17-9836-C1CD89023BAF}" destId="{93588214-7E01-4E8B-AB99-B48D2C8A3235}" srcOrd="0" destOrd="0" parTransId="{04D34B34-74F3-41A2-A30C-0F7750DAAFB0}" sibTransId="{7E92E712-2228-4D39-A26F-8EC93F7C5D4E}"/>
    <dgm:cxn modelId="{A1E8AEFA-6C06-4106-AB32-A3532C7B22B4}" type="presOf" srcId="{C4A2F82E-175C-4F17-9836-C1CD89023BAF}" destId="{6E5F4EB0-F3F1-4B32-B74F-B69F36AB1D7E}" srcOrd="0" destOrd="0" presId="urn:microsoft.com/office/officeart/2011/layout/CircleProcess"/>
    <dgm:cxn modelId="{7B8725FB-8469-4694-A110-C1C9D6E7A5BE}" type="presOf" srcId="{C4A2F82E-175C-4F17-9836-C1CD89023BAF}" destId="{AD3F601B-33FE-4B0A-A132-AB0C6626FE0D}" srcOrd="1" destOrd="0" presId="urn:microsoft.com/office/officeart/2011/layout/CircleProcess"/>
    <dgm:cxn modelId="{9EDEB644-3E52-4D33-9673-061C6D1BF824}" type="presParOf" srcId="{35E93675-2338-4E4B-B980-64B056A2B5F8}" destId="{F91348EA-6A1D-4C11-B7AE-ADA1FAE074FF}" srcOrd="0" destOrd="0" presId="urn:microsoft.com/office/officeart/2011/layout/CircleProcess"/>
    <dgm:cxn modelId="{D64A2C69-3989-45F2-B55D-A5AE0551E877}" type="presParOf" srcId="{F91348EA-6A1D-4C11-B7AE-ADA1FAE074FF}" destId="{7244CAAE-B9F6-4D0B-9EB0-EE4C5F647379}" srcOrd="0" destOrd="0" presId="urn:microsoft.com/office/officeart/2011/layout/CircleProcess"/>
    <dgm:cxn modelId="{D8837D1A-08D4-474A-80BF-0203628B41B5}" type="presParOf" srcId="{35E93675-2338-4E4B-B980-64B056A2B5F8}" destId="{DF42021E-9BCB-433C-A795-5CAF55B7B18B}" srcOrd="1" destOrd="0" presId="urn:microsoft.com/office/officeart/2011/layout/CircleProcess"/>
    <dgm:cxn modelId="{B1E4F7DC-79A0-48D5-8B2E-0A5524A50D1C}" type="presParOf" srcId="{DF42021E-9BCB-433C-A795-5CAF55B7B18B}" destId="{FF6933A8-4F58-4D8B-B205-0740C5CC93AF}" srcOrd="0" destOrd="0" presId="urn:microsoft.com/office/officeart/2011/layout/CircleProcess"/>
    <dgm:cxn modelId="{1341F85E-222F-4AE3-B983-A28D3A71286F}" type="presParOf" srcId="{35E93675-2338-4E4B-B980-64B056A2B5F8}" destId="{B3DF0C6F-EECF-40F7-991A-7E83752B0D1A}" srcOrd="2" destOrd="0" presId="urn:microsoft.com/office/officeart/2011/layout/CircleProcess"/>
    <dgm:cxn modelId="{E554FB49-90BF-406A-936E-4FD3A1714D20}" type="presParOf" srcId="{35E93675-2338-4E4B-B980-64B056A2B5F8}" destId="{3326ECFE-17FE-4B80-B1A4-5624438BBA0D}" srcOrd="3" destOrd="0" presId="urn:microsoft.com/office/officeart/2011/layout/CircleProcess"/>
    <dgm:cxn modelId="{BB44B06C-F1F8-4423-8449-83A96CB347BF}" type="presParOf" srcId="{35E93675-2338-4E4B-B980-64B056A2B5F8}" destId="{D0343154-8E2C-4B97-BE79-66B1158AD7F5}" srcOrd="4" destOrd="0" presId="urn:microsoft.com/office/officeart/2011/layout/CircleProcess"/>
    <dgm:cxn modelId="{F0F8843F-2F4F-4F58-B0D6-9E6C11871830}" type="presParOf" srcId="{D0343154-8E2C-4B97-BE79-66B1158AD7F5}" destId="{4524E260-CF55-409C-B85B-043631D42C41}" srcOrd="0" destOrd="0" presId="urn:microsoft.com/office/officeart/2011/layout/CircleProcess"/>
    <dgm:cxn modelId="{500D8B5D-3445-4332-A491-D8725BD0DEBB}" type="presParOf" srcId="{35E93675-2338-4E4B-B980-64B056A2B5F8}" destId="{2B39D1B3-5699-48CB-895B-347EC9CB4E26}" srcOrd="5" destOrd="0" presId="urn:microsoft.com/office/officeart/2011/layout/CircleProcess"/>
    <dgm:cxn modelId="{9666EB9B-0562-430E-9032-23164F94CF00}" type="presParOf" srcId="{2B39D1B3-5699-48CB-895B-347EC9CB4E26}" destId="{73E4CEC9-0334-44B3-BC0F-A268A282BE4B}" srcOrd="0" destOrd="0" presId="urn:microsoft.com/office/officeart/2011/layout/CircleProcess"/>
    <dgm:cxn modelId="{AC297752-DF61-4A97-A939-29E3CE652282}" type="presParOf" srcId="{35E93675-2338-4E4B-B980-64B056A2B5F8}" destId="{3F8D6BB1-1CDF-4EB6-AEC6-CF0455BC891E}" srcOrd="6" destOrd="0" presId="urn:microsoft.com/office/officeart/2011/layout/CircleProcess"/>
    <dgm:cxn modelId="{7B1FA827-8507-4713-A06D-1BC526B48093}" type="presParOf" srcId="{35E93675-2338-4E4B-B980-64B056A2B5F8}" destId="{74B62B11-8708-443D-A0F6-C1DFB1BC638C}" srcOrd="7" destOrd="0" presId="urn:microsoft.com/office/officeart/2011/layout/CircleProcess"/>
    <dgm:cxn modelId="{3A3C9A44-B888-4FEB-AB1F-A56A285435B6}" type="presParOf" srcId="{35E93675-2338-4E4B-B980-64B056A2B5F8}" destId="{AB66982C-80AC-48D8-88F7-CA63096EA5A9}" srcOrd="8" destOrd="0" presId="urn:microsoft.com/office/officeart/2011/layout/CircleProcess"/>
    <dgm:cxn modelId="{65E5A8A8-5969-464A-B2BA-A8D5B4EEDDC4}" type="presParOf" srcId="{AB66982C-80AC-48D8-88F7-CA63096EA5A9}" destId="{D0CB7D27-BDBF-416C-BF8D-D433DA81BF83}" srcOrd="0" destOrd="0" presId="urn:microsoft.com/office/officeart/2011/layout/CircleProcess"/>
    <dgm:cxn modelId="{DC06AAB4-D618-468D-A7EB-304F512FBB21}" type="presParOf" srcId="{35E93675-2338-4E4B-B980-64B056A2B5F8}" destId="{D0DB05D9-70EA-4F62-8E40-67222F0A37E9}" srcOrd="9" destOrd="0" presId="urn:microsoft.com/office/officeart/2011/layout/CircleProcess"/>
    <dgm:cxn modelId="{5898E12F-6F3C-42B8-BF58-357353B77287}" type="presParOf" srcId="{D0DB05D9-70EA-4F62-8E40-67222F0A37E9}" destId="{6E5F4EB0-F3F1-4B32-B74F-B69F36AB1D7E}" srcOrd="0" destOrd="0" presId="urn:microsoft.com/office/officeart/2011/layout/CircleProcess"/>
    <dgm:cxn modelId="{697C7832-898D-4CA5-BABA-64D8C828F00C}" type="presParOf" srcId="{35E93675-2338-4E4B-B980-64B056A2B5F8}" destId="{9D22E58D-241F-4C88-A9EB-FF499F8C118C}" srcOrd="10" destOrd="0" presId="urn:microsoft.com/office/officeart/2011/layout/CircleProcess"/>
    <dgm:cxn modelId="{5015D4E6-464D-4A42-AB1B-0F2F3035721A}" type="presParOf" srcId="{35E93675-2338-4E4B-B980-64B056A2B5F8}" destId="{AD3F601B-33FE-4B0A-A132-AB0C6626FE0D}"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6A666F-10C9-4553-AAD6-85CA6BC322FB}" type="doc">
      <dgm:prSet loTypeId="urn:microsoft.com/office/officeart/2005/8/layout/hList7" loCatId="picture" qsTypeId="urn:microsoft.com/office/officeart/2005/8/quickstyle/simple5" qsCatId="simple" csTypeId="urn:microsoft.com/office/officeart/2005/8/colors/accent1_2" csCatId="accent1" phldr="1"/>
      <dgm:spPr/>
    </dgm:pt>
    <dgm:pt modelId="{F1D63393-5F4D-46BA-B012-03223964B170}">
      <dgm:prSet phldrT="[Text]"/>
      <dgm:spPr>
        <a:gradFill rotWithShape="0">
          <a:gsLst>
            <a:gs pos="0">
              <a:schemeClr val="tx2"/>
            </a:gs>
            <a:gs pos="79000">
              <a:schemeClr val="tx2">
                <a:lumMod val="50000"/>
              </a:schemeClr>
            </a:gs>
          </a:gsLst>
          <a:lin ang="5400000" scaled="1"/>
        </a:gradFill>
      </dgm:spPr>
      <dgm:t>
        <a:bodyPr/>
        <a:lstStyle/>
        <a:p>
          <a:r>
            <a:rPr lang="en-US" dirty="0"/>
            <a:t>Individual Machines</a:t>
          </a:r>
        </a:p>
      </dgm:t>
    </dgm:pt>
    <dgm:pt modelId="{A48C3C02-F949-41DD-AE24-2800BA2FA053}" type="parTrans" cxnId="{4B603418-A7A9-433B-8151-106EAB6CB79B}">
      <dgm:prSet/>
      <dgm:spPr/>
      <dgm:t>
        <a:bodyPr/>
        <a:lstStyle/>
        <a:p>
          <a:endParaRPr lang="en-US"/>
        </a:p>
      </dgm:t>
    </dgm:pt>
    <dgm:pt modelId="{4A345BD6-CC9F-4017-BF86-B5EF14A25B82}" type="sibTrans" cxnId="{4B603418-A7A9-433B-8151-106EAB6CB79B}">
      <dgm:prSet/>
      <dgm:spPr/>
      <dgm:t>
        <a:bodyPr/>
        <a:lstStyle/>
        <a:p>
          <a:endParaRPr lang="en-US"/>
        </a:p>
      </dgm:t>
    </dgm:pt>
    <dgm:pt modelId="{67BD9196-0D0D-464A-BA8C-D5CFB2E617BF}">
      <dgm:prSet phldrT="[Text]"/>
      <dgm:spPr>
        <a:gradFill rotWithShape="0">
          <a:gsLst>
            <a:gs pos="0">
              <a:schemeClr val="tx2"/>
            </a:gs>
            <a:gs pos="79000">
              <a:schemeClr val="tx2">
                <a:lumMod val="50000"/>
              </a:schemeClr>
            </a:gs>
          </a:gsLst>
          <a:lin ang="5400000" scaled="1"/>
        </a:gradFill>
      </dgm:spPr>
      <dgm:t>
        <a:bodyPr/>
        <a:lstStyle/>
        <a:p>
          <a:r>
            <a:rPr lang="en-US" dirty="0"/>
            <a:t>Software</a:t>
          </a:r>
        </a:p>
      </dgm:t>
    </dgm:pt>
    <dgm:pt modelId="{919ECB92-36A5-45CF-8529-819A4063EAA7}" type="parTrans" cxnId="{4E5C1A89-D3D6-40F3-852F-0544F031A85A}">
      <dgm:prSet/>
      <dgm:spPr/>
      <dgm:t>
        <a:bodyPr/>
        <a:lstStyle/>
        <a:p>
          <a:endParaRPr lang="en-US"/>
        </a:p>
      </dgm:t>
    </dgm:pt>
    <dgm:pt modelId="{DFBDF0C8-6BB7-430D-9097-EE33403DBDB5}" type="sibTrans" cxnId="{4E5C1A89-D3D6-40F3-852F-0544F031A85A}">
      <dgm:prSet/>
      <dgm:spPr/>
      <dgm:t>
        <a:bodyPr/>
        <a:lstStyle/>
        <a:p>
          <a:endParaRPr lang="en-US"/>
        </a:p>
      </dgm:t>
    </dgm:pt>
    <dgm:pt modelId="{A82E941D-3C47-42A8-BD28-A3B5E59E84D3}">
      <dgm:prSet phldrT="[Text]"/>
      <dgm:spPr>
        <a:gradFill rotWithShape="0">
          <a:gsLst>
            <a:gs pos="0">
              <a:schemeClr val="tx2"/>
            </a:gs>
            <a:gs pos="79000">
              <a:schemeClr val="tx2">
                <a:lumMod val="50000"/>
              </a:schemeClr>
            </a:gs>
          </a:gsLst>
          <a:lin ang="5400000" scaled="1"/>
        </a:gradFill>
      </dgm:spPr>
      <dgm:t>
        <a:bodyPr/>
        <a:lstStyle/>
        <a:p>
          <a:r>
            <a:rPr lang="en-US" dirty="0"/>
            <a:t>Infrastructure</a:t>
          </a:r>
        </a:p>
      </dgm:t>
    </dgm:pt>
    <dgm:pt modelId="{4F30EEB2-7573-4C22-8FEB-88BBF0C73AA2}" type="parTrans" cxnId="{2CA10595-8DB3-4186-84F4-E7D10CF5CDA3}">
      <dgm:prSet/>
      <dgm:spPr/>
      <dgm:t>
        <a:bodyPr/>
        <a:lstStyle/>
        <a:p>
          <a:endParaRPr lang="en-US"/>
        </a:p>
      </dgm:t>
    </dgm:pt>
    <dgm:pt modelId="{CE8C664A-330F-4042-BBCB-8B6AC0390F13}" type="sibTrans" cxnId="{2CA10595-8DB3-4186-84F4-E7D10CF5CDA3}">
      <dgm:prSet/>
      <dgm:spPr/>
      <dgm:t>
        <a:bodyPr/>
        <a:lstStyle/>
        <a:p>
          <a:endParaRPr lang="en-US"/>
        </a:p>
      </dgm:t>
    </dgm:pt>
    <dgm:pt modelId="{AD4150CA-DF43-45B6-819C-7C571F41231E}">
      <dgm:prSet phldrT="[Text]"/>
      <dgm:spPr>
        <a:gradFill rotWithShape="0">
          <a:gsLst>
            <a:gs pos="0">
              <a:schemeClr val="tx2"/>
            </a:gs>
            <a:gs pos="79000">
              <a:schemeClr val="tx2">
                <a:lumMod val="50000"/>
              </a:schemeClr>
            </a:gs>
          </a:gsLst>
          <a:lin ang="5400000" scaled="1"/>
        </a:gradFill>
      </dgm:spPr>
      <dgm:t>
        <a:bodyPr/>
        <a:lstStyle/>
        <a:p>
          <a:r>
            <a:rPr lang="en-US" dirty="0"/>
            <a:t>CPU</a:t>
          </a:r>
        </a:p>
      </dgm:t>
    </dgm:pt>
    <dgm:pt modelId="{4605B1EF-94FC-4513-94E4-0902FE78E0B4}" type="parTrans" cxnId="{A6770A9D-ECEA-4E93-BDFD-95D1370EA677}">
      <dgm:prSet/>
      <dgm:spPr/>
      <dgm:t>
        <a:bodyPr/>
        <a:lstStyle/>
        <a:p>
          <a:endParaRPr lang="en-US"/>
        </a:p>
      </dgm:t>
    </dgm:pt>
    <dgm:pt modelId="{833D1D63-6FF7-4ED7-8BE9-4E625EE5DB2C}" type="sibTrans" cxnId="{A6770A9D-ECEA-4E93-BDFD-95D1370EA677}">
      <dgm:prSet/>
      <dgm:spPr/>
      <dgm:t>
        <a:bodyPr/>
        <a:lstStyle/>
        <a:p>
          <a:endParaRPr lang="en-US"/>
        </a:p>
      </dgm:t>
    </dgm:pt>
    <dgm:pt modelId="{D019C5B8-7AB6-4241-939F-A27D29143630}">
      <dgm:prSet phldrT="[Text]"/>
      <dgm:spPr>
        <a:gradFill rotWithShape="0">
          <a:gsLst>
            <a:gs pos="0">
              <a:schemeClr val="tx2"/>
            </a:gs>
            <a:gs pos="79000">
              <a:schemeClr val="tx2">
                <a:lumMod val="50000"/>
              </a:schemeClr>
            </a:gs>
          </a:gsLst>
          <a:lin ang="5400000" scaled="1"/>
        </a:gradFill>
      </dgm:spPr>
      <dgm:t>
        <a:bodyPr/>
        <a:lstStyle/>
        <a:p>
          <a:r>
            <a:rPr lang="en-US" dirty="0"/>
            <a:t>GPU</a:t>
          </a:r>
        </a:p>
      </dgm:t>
    </dgm:pt>
    <dgm:pt modelId="{A45FD5B2-6EFD-4387-A00B-10B2FEE6DE23}" type="parTrans" cxnId="{D5DC8751-AF4B-4A2F-ACE2-3F286B357625}">
      <dgm:prSet/>
      <dgm:spPr/>
      <dgm:t>
        <a:bodyPr/>
        <a:lstStyle/>
        <a:p>
          <a:endParaRPr lang="en-US"/>
        </a:p>
      </dgm:t>
    </dgm:pt>
    <dgm:pt modelId="{93B619C7-DF57-438F-A993-E235C9839AD3}" type="sibTrans" cxnId="{D5DC8751-AF4B-4A2F-ACE2-3F286B357625}">
      <dgm:prSet/>
      <dgm:spPr/>
      <dgm:t>
        <a:bodyPr/>
        <a:lstStyle/>
        <a:p>
          <a:endParaRPr lang="en-US"/>
        </a:p>
      </dgm:t>
    </dgm:pt>
    <dgm:pt modelId="{E5135CC9-19ED-4319-9FF5-714A0B25DC59}">
      <dgm:prSet phldrT="[Text]"/>
      <dgm:spPr>
        <a:gradFill rotWithShape="0">
          <a:gsLst>
            <a:gs pos="0">
              <a:schemeClr val="tx2"/>
            </a:gs>
            <a:gs pos="79000">
              <a:schemeClr val="tx2">
                <a:lumMod val="50000"/>
              </a:schemeClr>
            </a:gs>
          </a:gsLst>
          <a:lin ang="5400000" scaled="1"/>
        </a:gradFill>
      </dgm:spPr>
      <dgm:t>
        <a:bodyPr/>
        <a:lstStyle/>
        <a:p>
          <a:r>
            <a:rPr lang="en-US" dirty="0"/>
            <a:t>RAM</a:t>
          </a:r>
        </a:p>
      </dgm:t>
    </dgm:pt>
    <dgm:pt modelId="{7CED8ED2-7C6C-464B-ADD5-6E063363FFE9}" type="parTrans" cxnId="{596304B6-8A3F-45F7-96C1-A9B0B157854E}">
      <dgm:prSet/>
      <dgm:spPr/>
      <dgm:t>
        <a:bodyPr/>
        <a:lstStyle/>
        <a:p>
          <a:endParaRPr lang="en-US"/>
        </a:p>
      </dgm:t>
    </dgm:pt>
    <dgm:pt modelId="{3E436BBC-2961-4E67-919C-7589C7E9CA86}" type="sibTrans" cxnId="{596304B6-8A3F-45F7-96C1-A9B0B157854E}">
      <dgm:prSet/>
      <dgm:spPr/>
      <dgm:t>
        <a:bodyPr/>
        <a:lstStyle/>
        <a:p>
          <a:endParaRPr lang="en-US"/>
        </a:p>
      </dgm:t>
    </dgm:pt>
    <dgm:pt modelId="{9595451D-FB5C-450F-9B35-1EB4ACAA328A}">
      <dgm:prSet phldrT="[Text]"/>
      <dgm:spPr>
        <a:gradFill rotWithShape="0">
          <a:gsLst>
            <a:gs pos="0">
              <a:schemeClr val="tx2"/>
            </a:gs>
            <a:gs pos="79000">
              <a:schemeClr val="tx2">
                <a:lumMod val="50000"/>
              </a:schemeClr>
            </a:gs>
          </a:gsLst>
          <a:lin ang="5400000" scaled="1"/>
        </a:gradFill>
      </dgm:spPr>
      <dgm:t>
        <a:bodyPr/>
        <a:lstStyle/>
        <a:p>
          <a:r>
            <a:rPr lang="en-US" dirty="0"/>
            <a:t>PCIe</a:t>
          </a:r>
        </a:p>
      </dgm:t>
    </dgm:pt>
    <dgm:pt modelId="{F132BF23-930D-4F26-9875-89F9065841C6}" type="parTrans" cxnId="{8AF413B6-A5E5-4A5D-A10F-9A80CCA1920D}">
      <dgm:prSet/>
      <dgm:spPr/>
      <dgm:t>
        <a:bodyPr/>
        <a:lstStyle/>
        <a:p>
          <a:endParaRPr lang="en-US"/>
        </a:p>
      </dgm:t>
    </dgm:pt>
    <dgm:pt modelId="{EC7307A9-2990-4EAF-8319-42AF6BA261A4}" type="sibTrans" cxnId="{8AF413B6-A5E5-4A5D-A10F-9A80CCA1920D}">
      <dgm:prSet/>
      <dgm:spPr/>
      <dgm:t>
        <a:bodyPr/>
        <a:lstStyle/>
        <a:p>
          <a:endParaRPr lang="en-US"/>
        </a:p>
      </dgm:t>
    </dgm:pt>
    <dgm:pt modelId="{1BD4385E-0F1A-4C3D-B8A7-DB39131E2DE5}">
      <dgm:prSet phldrT="[Text]"/>
      <dgm:spPr>
        <a:gradFill rotWithShape="0">
          <a:gsLst>
            <a:gs pos="0">
              <a:schemeClr val="tx2"/>
            </a:gs>
            <a:gs pos="79000">
              <a:schemeClr val="tx2">
                <a:lumMod val="50000"/>
              </a:schemeClr>
            </a:gs>
          </a:gsLst>
          <a:lin ang="5400000" scaled="1"/>
        </a:gradFill>
      </dgm:spPr>
      <dgm:t>
        <a:bodyPr/>
        <a:lstStyle/>
        <a:p>
          <a:r>
            <a:rPr lang="en-US" dirty="0"/>
            <a:t>Number of servers</a:t>
          </a:r>
        </a:p>
      </dgm:t>
    </dgm:pt>
    <dgm:pt modelId="{4DC5CC95-DFD9-4708-9015-7FF8526CAEF2}" type="parTrans" cxnId="{FEA96D11-531E-4B0A-8456-8A6718E2D4EB}">
      <dgm:prSet/>
      <dgm:spPr/>
      <dgm:t>
        <a:bodyPr/>
        <a:lstStyle/>
        <a:p>
          <a:endParaRPr lang="en-US"/>
        </a:p>
      </dgm:t>
    </dgm:pt>
    <dgm:pt modelId="{47C0DFC1-32A6-4490-85D6-9E8756D0831F}" type="sibTrans" cxnId="{FEA96D11-531E-4B0A-8456-8A6718E2D4EB}">
      <dgm:prSet/>
      <dgm:spPr/>
      <dgm:t>
        <a:bodyPr/>
        <a:lstStyle/>
        <a:p>
          <a:endParaRPr lang="en-US"/>
        </a:p>
      </dgm:t>
    </dgm:pt>
    <dgm:pt modelId="{62FDAD61-422B-44F3-9747-1E5FC055F6A8}">
      <dgm:prSet phldrT="[Text]"/>
      <dgm:spPr>
        <a:gradFill rotWithShape="0">
          <a:gsLst>
            <a:gs pos="0">
              <a:schemeClr val="tx2"/>
            </a:gs>
            <a:gs pos="79000">
              <a:schemeClr val="tx2">
                <a:lumMod val="50000"/>
              </a:schemeClr>
            </a:gs>
          </a:gsLst>
          <a:lin ang="5400000" scaled="1"/>
        </a:gradFill>
      </dgm:spPr>
      <dgm:t>
        <a:bodyPr/>
        <a:lstStyle/>
        <a:p>
          <a:r>
            <a:rPr lang="en-US" dirty="0"/>
            <a:t>Bandwidth</a:t>
          </a:r>
        </a:p>
      </dgm:t>
    </dgm:pt>
    <dgm:pt modelId="{E8D7B94E-B1FB-4FDB-B366-7F4C63233589}" type="parTrans" cxnId="{16401C0E-ED06-4E9C-A233-C471DFD4BFC7}">
      <dgm:prSet/>
      <dgm:spPr/>
      <dgm:t>
        <a:bodyPr/>
        <a:lstStyle/>
        <a:p>
          <a:endParaRPr lang="en-US"/>
        </a:p>
      </dgm:t>
    </dgm:pt>
    <dgm:pt modelId="{EA46642A-BF3B-433B-BE37-185694D77E0C}" type="sibTrans" cxnId="{16401C0E-ED06-4E9C-A233-C471DFD4BFC7}">
      <dgm:prSet/>
      <dgm:spPr/>
      <dgm:t>
        <a:bodyPr/>
        <a:lstStyle/>
        <a:p>
          <a:endParaRPr lang="en-US"/>
        </a:p>
      </dgm:t>
    </dgm:pt>
    <dgm:pt modelId="{83C514BD-01F1-4084-BFEB-56B7139F16E8}">
      <dgm:prSet phldrT="[Text]"/>
      <dgm:spPr>
        <a:gradFill rotWithShape="0">
          <a:gsLst>
            <a:gs pos="0">
              <a:schemeClr val="tx2"/>
            </a:gs>
            <a:gs pos="79000">
              <a:schemeClr val="tx2">
                <a:lumMod val="50000"/>
              </a:schemeClr>
            </a:gs>
          </a:gsLst>
          <a:lin ang="5400000" scaled="1"/>
        </a:gradFill>
      </dgm:spPr>
      <dgm:t>
        <a:bodyPr/>
        <a:lstStyle/>
        <a:p>
          <a:r>
            <a:rPr lang="en-US" dirty="0"/>
            <a:t>Database location</a:t>
          </a:r>
        </a:p>
      </dgm:t>
    </dgm:pt>
    <dgm:pt modelId="{85AB0F29-77E8-48F9-978A-F34AEC01B128}" type="parTrans" cxnId="{8638482E-58AB-422F-B1D0-2196CFA5B5A7}">
      <dgm:prSet/>
      <dgm:spPr/>
      <dgm:t>
        <a:bodyPr/>
        <a:lstStyle/>
        <a:p>
          <a:endParaRPr lang="en-US"/>
        </a:p>
      </dgm:t>
    </dgm:pt>
    <dgm:pt modelId="{56E87243-7292-4D2C-BAEB-0332E7CFE0D9}" type="sibTrans" cxnId="{8638482E-58AB-422F-B1D0-2196CFA5B5A7}">
      <dgm:prSet/>
      <dgm:spPr/>
      <dgm:t>
        <a:bodyPr/>
        <a:lstStyle/>
        <a:p>
          <a:endParaRPr lang="en-US"/>
        </a:p>
      </dgm:t>
    </dgm:pt>
    <dgm:pt modelId="{B31790C1-090E-4ABD-A913-079E002497AF}">
      <dgm:prSet phldrT="[Text]"/>
      <dgm:spPr>
        <a:gradFill rotWithShape="0">
          <a:gsLst>
            <a:gs pos="0">
              <a:schemeClr val="tx2"/>
            </a:gs>
            <a:gs pos="79000">
              <a:schemeClr val="tx2">
                <a:lumMod val="50000"/>
              </a:schemeClr>
            </a:gs>
          </a:gsLst>
          <a:lin ang="5400000" scaled="1"/>
        </a:gradFill>
      </dgm:spPr>
      <dgm:t>
        <a:bodyPr/>
        <a:lstStyle/>
        <a:p>
          <a:r>
            <a:rPr lang="en-US" dirty="0"/>
            <a:t>Python vs C vs SQL</a:t>
          </a:r>
        </a:p>
      </dgm:t>
    </dgm:pt>
    <dgm:pt modelId="{D3CDEFEC-2CB6-4ADE-85CA-D682E616652B}" type="parTrans" cxnId="{255ADF46-69A3-4BBE-AB88-095A0479131B}">
      <dgm:prSet/>
      <dgm:spPr/>
      <dgm:t>
        <a:bodyPr/>
        <a:lstStyle/>
        <a:p>
          <a:endParaRPr lang="en-US"/>
        </a:p>
      </dgm:t>
    </dgm:pt>
    <dgm:pt modelId="{A2F34E6A-27D8-478E-93C9-DCD2C6B99E93}" type="sibTrans" cxnId="{255ADF46-69A3-4BBE-AB88-095A0479131B}">
      <dgm:prSet/>
      <dgm:spPr/>
      <dgm:t>
        <a:bodyPr/>
        <a:lstStyle/>
        <a:p>
          <a:endParaRPr lang="en-US"/>
        </a:p>
      </dgm:t>
    </dgm:pt>
    <dgm:pt modelId="{050DB6A2-87DE-4078-A5E0-5918AE88EDDD}">
      <dgm:prSet phldrT="[Text]"/>
      <dgm:spPr>
        <a:gradFill rotWithShape="0">
          <a:gsLst>
            <a:gs pos="0">
              <a:schemeClr val="tx2"/>
            </a:gs>
            <a:gs pos="79000">
              <a:schemeClr val="tx2">
                <a:lumMod val="50000"/>
              </a:schemeClr>
            </a:gs>
          </a:gsLst>
          <a:lin ang="5400000" scaled="1"/>
        </a:gradFill>
      </dgm:spPr>
      <dgm:t>
        <a:bodyPr/>
        <a:lstStyle/>
        <a:p>
          <a:r>
            <a:rPr lang="en-US" dirty="0"/>
            <a:t>Algorithm efficiency</a:t>
          </a:r>
        </a:p>
      </dgm:t>
    </dgm:pt>
    <dgm:pt modelId="{A9D50D30-F6DA-49FD-9983-5E1384E3DE1A}" type="parTrans" cxnId="{11D51257-31F7-48B7-8D0F-BFE90CD3A70E}">
      <dgm:prSet/>
      <dgm:spPr/>
      <dgm:t>
        <a:bodyPr/>
        <a:lstStyle/>
        <a:p>
          <a:endParaRPr lang="en-US"/>
        </a:p>
      </dgm:t>
    </dgm:pt>
    <dgm:pt modelId="{8ED409A6-3D1A-4AE8-930C-51AF23E81D8A}" type="sibTrans" cxnId="{11D51257-31F7-48B7-8D0F-BFE90CD3A70E}">
      <dgm:prSet/>
      <dgm:spPr/>
      <dgm:t>
        <a:bodyPr/>
        <a:lstStyle/>
        <a:p>
          <a:endParaRPr lang="en-US"/>
        </a:p>
      </dgm:t>
    </dgm:pt>
    <dgm:pt modelId="{050BB8CB-871A-467D-9ABA-BC5FEB55DACF}">
      <dgm:prSet phldrT="[Text]"/>
      <dgm:spPr>
        <a:gradFill rotWithShape="0">
          <a:gsLst>
            <a:gs pos="0">
              <a:schemeClr val="tx2"/>
            </a:gs>
            <a:gs pos="79000">
              <a:schemeClr val="tx2">
                <a:lumMod val="50000"/>
              </a:schemeClr>
            </a:gs>
          </a:gsLst>
          <a:lin ang="5400000" scaled="1"/>
        </a:gradFill>
      </dgm:spPr>
      <dgm:t>
        <a:bodyPr/>
        <a:lstStyle/>
        <a:p>
          <a:r>
            <a:rPr lang="en-US" dirty="0"/>
            <a:t>MapReduce</a:t>
          </a:r>
        </a:p>
      </dgm:t>
    </dgm:pt>
    <dgm:pt modelId="{2FBC9F81-4B46-4D15-8E0F-D50C8A7BF212}" type="parTrans" cxnId="{835F3576-6134-48C6-A87C-E15927623C8D}">
      <dgm:prSet/>
      <dgm:spPr/>
      <dgm:t>
        <a:bodyPr/>
        <a:lstStyle/>
        <a:p>
          <a:endParaRPr lang="en-US"/>
        </a:p>
      </dgm:t>
    </dgm:pt>
    <dgm:pt modelId="{15475C0B-A14D-4C89-9E8C-44643F0466E0}" type="sibTrans" cxnId="{835F3576-6134-48C6-A87C-E15927623C8D}">
      <dgm:prSet/>
      <dgm:spPr/>
      <dgm:t>
        <a:bodyPr/>
        <a:lstStyle/>
        <a:p>
          <a:endParaRPr lang="en-US"/>
        </a:p>
      </dgm:t>
    </dgm:pt>
    <dgm:pt modelId="{E0DA40BF-B0BA-4DF6-BC51-42B66EDC9C34}">
      <dgm:prSet phldrT="[Text]"/>
      <dgm:spPr>
        <a:gradFill rotWithShape="0">
          <a:gsLst>
            <a:gs pos="0">
              <a:schemeClr val="tx2"/>
            </a:gs>
            <a:gs pos="79000">
              <a:schemeClr val="tx2">
                <a:lumMod val="50000"/>
              </a:schemeClr>
            </a:gs>
          </a:gsLst>
          <a:lin ang="5400000" scaled="1"/>
        </a:gradFill>
      </dgm:spPr>
      <dgm:t>
        <a:bodyPr/>
        <a:lstStyle/>
        <a:p>
          <a:r>
            <a:rPr lang="en-US" dirty="0"/>
            <a:t>GPU support</a:t>
          </a:r>
        </a:p>
      </dgm:t>
    </dgm:pt>
    <dgm:pt modelId="{7EBA1A5C-36C5-40A6-B62D-5D39214C6B3B}" type="parTrans" cxnId="{65C4A1EA-A462-48D5-9CF1-11BC47BB75D8}">
      <dgm:prSet/>
      <dgm:spPr/>
      <dgm:t>
        <a:bodyPr/>
        <a:lstStyle/>
        <a:p>
          <a:endParaRPr lang="en-US"/>
        </a:p>
      </dgm:t>
    </dgm:pt>
    <dgm:pt modelId="{0162984C-93B0-4B38-999F-0A4EB940D1A1}" type="sibTrans" cxnId="{65C4A1EA-A462-48D5-9CF1-11BC47BB75D8}">
      <dgm:prSet/>
      <dgm:spPr/>
      <dgm:t>
        <a:bodyPr/>
        <a:lstStyle/>
        <a:p>
          <a:endParaRPr lang="en-US"/>
        </a:p>
      </dgm:t>
    </dgm:pt>
    <dgm:pt modelId="{E4F815A4-2C08-4C47-BE35-7ECDA71D088B}">
      <dgm:prSet phldrT="[Text]"/>
      <dgm:spPr>
        <a:gradFill rotWithShape="0">
          <a:gsLst>
            <a:gs pos="0">
              <a:schemeClr val="tx2"/>
            </a:gs>
            <a:gs pos="79000">
              <a:schemeClr val="tx2">
                <a:lumMod val="50000"/>
              </a:schemeClr>
            </a:gs>
          </a:gsLst>
          <a:lin ang="5400000" scaled="1"/>
        </a:gradFill>
      </dgm:spPr>
      <dgm:t>
        <a:bodyPr/>
        <a:lstStyle/>
        <a:p>
          <a:r>
            <a:rPr lang="en-US" dirty="0"/>
            <a:t>Client location</a:t>
          </a:r>
        </a:p>
      </dgm:t>
    </dgm:pt>
    <dgm:pt modelId="{49BDA5F3-5743-4464-ACDF-6BEAEDF24E77}" type="parTrans" cxnId="{7AE03288-CA92-4818-BBE5-50BF067C249D}">
      <dgm:prSet/>
      <dgm:spPr/>
      <dgm:t>
        <a:bodyPr/>
        <a:lstStyle/>
        <a:p>
          <a:endParaRPr lang="en-US"/>
        </a:p>
      </dgm:t>
    </dgm:pt>
    <dgm:pt modelId="{992A737A-9F2F-451C-B1FE-9B78D83C4E19}" type="sibTrans" cxnId="{7AE03288-CA92-4818-BBE5-50BF067C249D}">
      <dgm:prSet/>
      <dgm:spPr/>
      <dgm:t>
        <a:bodyPr/>
        <a:lstStyle/>
        <a:p>
          <a:endParaRPr lang="en-US"/>
        </a:p>
      </dgm:t>
    </dgm:pt>
    <dgm:pt modelId="{65F5F896-98CD-4896-BA13-28F5B97D6FE9}" type="pres">
      <dgm:prSet presAssocID="{3F6A666F-10C9-4553-AAD6-85CA6BC322FB}" presName="Name0" presStyleCnt="0">
        <dgm:presLayoutVars>
          <dgm:dir/>
          <dgm:resizeHandles val="exact"/>
        </dgm:presLayoutVars>
      </dgm:prSet>
      <dgm:spPr/>
    </dgm:pt>
    <dgm:pt modelId="{CEAF3F51-E58E-4279-BE2F-F255B9C220BB}" type="pres">
      <dgm:prSet presAssocID="{3F6A666F-10C9-4553-AAD6-85CA6BC322FB}" presName="fgShape" presStyleLbl="fgShp" presStyleIdx="0" presStyleCnt="1"/>
      <dgm:spPr>
        <a:solidFill>
          <a:schemeClr val="tx2">
            <a:lumMod val="20000"/>
            <a:lumOff val="80000"/>
          </a:schemeClr>
        </a:solidFill>
      </dgm:spPr>
    </dgm:pt>
    <dgm:pt modelId="{D7BE4BE2-C567-44A2-8CB4-886CA53D20CA}" type="pres">
      <dgm:prSet presAssocID="{3F6A666F-10C9-4553-AAD6-85CA6BC322FB}" presName="linComp" presStyleCnt="0"/>
      <dgm:spPr/>
    </dgm:pt>
    <dgm:pt modelId="{ACB36635-AE30-4A85-A4DA-E59F32120B80}" type="pres">
      <dgm:prSet presAssocID="{F1D63393-5F4D-46BA-B012-03223964B170}" presName="compNode" presStyleCnt="0"/>
      <dgm:spPr/>
    </dgm:pt>
    <dgm:pt modelId="{0945B453-CB99-4958-B6AB-D800804F1E6A}" type="pres">
      <dgm:prSet presAssocID="{F1D63393-5F4D-46BA-B012-03223964B170}" presName="bkgdShape" presStyleLbl="node1" presStyleIdx="0" presStyleCnt="3" custLinFactNeighborX="-508" custLinFactNeighborY="-1761"/>
      <dgm:spPr/>
    </dgm:pt>
    <dgm:pt modelId="{87826764-BC2E-4F83-B170-E89F013D660F}" type="pres">
      <dgm:prSet presAssocID="{F1D63393-5F4D-46BA-B012-03223964B170}" presName="nodeTx" presStyleLbl="node1" presStyleIdx="0" presStyleCnt="3">
        <dgm:presLayoutVars>
          <dgm:bulletEnabled val="1"/>
        </dgm:presLayoutVars>
      </dgm:prSet>
      <dgm:spPr/>
    </dgm:pt>
    <dgm:pt modelId="{50FACD8A-E3DF-473A-AF05-BC3040410C48}" type="pres">
      <dgm:prSet presAssocID="{F1D63393-5F4D-46BA-B012-03223964B170}" presName="invisiNode" presStyleLbl="node1" presStyleIdx="0" presStyleCnt="3"/>
      <dgm:spPr/>
    </dgm:pt>
    <dgm:pt modelId="{3F76AB14-16D4-42FC-B3BE-47E4E5894847}" type="pres">
      <dgm:prSet presAssocID="{F1D63393-5F4D-46BA-B012-03223964B170}" presName="imagNode" presStyleLbl="fgImgPlace1" presStyleIdx="0" presStyleCnt="3" custLinFactNeighborX="-1164" custLinFactNeighborY="-87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gm:spPr>
      <dgm:extLst>
        <a:ext uri="{E40237B7-FDA0-4F09-8148-C483321AD2D9}">
          <dgm14:cNvPr xmlns:dgm14="http://schemas.microsoft.com/office/drawing/2010/diagram" id="0" name="" descr="Processor with solid fill"/>
        </a:ext>
      </dgm:extLst>
    </dgm:pt>
    <dgm:pt modelId="{1EC6393D-10B4-48B4-9857-B48D182086C2}" type="pres">
      <dgm:prSet presAssocID="{4A345BD6-CC9F-4017-BF86-B5EF14A25B82}" presName="sibTrans" presStyleLbl="sibTrans2D1" presStyleIdx="0" presStyleCnt="0"/>
      <dgm:spPr/>
    </dgm:pt>
    <dgm:pt modelId="{40B7CC94-398A-4F0C-AA74-1A222C8AB15D}" type="pres">
      <dgm:prSet presAssocID="{67BD9196-0D0D-464A-BA8C-D5CFB2E617BF}" presName="compNode" presStyleCnt="0"/>
      <dgm:spPr/>
    </dgm:pt>
    <dgm:pt modelId="{E611539D-B5E5-4376-A8C8-3B23CFA2C063}" type="pres">
      <dgm:prSet presAssocID="{67BD9196-0D0D-464A-BA8C-D5CFB2E617BF}" presName="bkgdShape" presStyleLbl="node1" presStyleIdx="1" presStyleCnt="3" custLinFactNeighborX="-444" custLinFactNeighborY="-1761"/>
      <dgm:spPr/>
    </dgm:pt>
    <dgm:pt modelId="{36820D0A-DF3E-4FFD-A3B4-4159A9394818}" type="pres">
      <dgm:prSet presAssocID="{67BD9196-0D0D-464A-BA8C-D5CFB2E617BF}" presName="nodeTx" presStyleLbl="node1" presStyleIdx="1" presStyleCnt="3">
        <dgm:presLayoutVars>
          <dgm:bulletEnabled val="1"/>
        </dgm:presLayoutVars>
      </dgm:prSet>
      <dgm:spPr/>
    </dgm:pt>
    <dgm:pt modelId="{AF329B17-4F00-406F-9952-CB744F762B98}" type="pres">
      <dgm:prSet presAssocID="{67BD9196-0D0D-464A-BA8C-D5CFB2E617BF}" presName="invisiNode" presStyleLbl="node1" presStyleIdx="1" presStyleCnt="3"/>
      <dgm:spPr/>
    </dgm:pt>
    <dgm:pt modelId="{EBDEC299-8AD8-4F89-9CA8-24E9BE4F1840}" type="pres">
      <dgm:prSet presAssocID="{67BD9196-0D0D-464A-BA8C-D5CFB2E617BF}" presName="imagNode" presStyleLbl="fgImgPlace1" presStyleIdx="1" presStyleCnt="3" custLinFactNeighborX="-1164" custLinFactNeighborY="-874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gm:spPr>
      <dgm:extLst>
        <a:ext uri="{E40237B7-FDA0-4F09-8148-C483321AD2D9}">
          <dgm14:cNvPr xmlns:dgm14="http://schemas.microsoft.com/office/drawing/2010/diagram" id="0" name="" descr="Cmd Terminal with solid fill"/>
        </a:ext>
      </dgm:extLst>
    </dgm:pt>
    <dgm:pt modelId="{91C192D9-DD10-4050-8B88-C90B5A1AE194}" type="pres">
      <dgm:prSet presAssocID="{DFBDF0C8-6BB7-430D-9097-EE33403DBDB5}" presName="sibTrans" presStyleLbl="sibTrans2D1" presStyleIdx="0" presStyleCnt="0"/>
      <dgm:spPr/>
    </dgm:pt>
    <dgm:pt modelId="{141E1358-AF5A-42FB-A9B6-608D7E207076}" type="pres">
      <dgm:prSet presAssocID="{A82E941D-3C47-42A8-BD28-A3B5E59E84D3}" presName="compNode" presStyleCnt="0"/>
      <dgm:spPr/>
    </dgm:pt>
    <dgm:pt modelId="{37DA4202-8763-42CF-A8E0-893B3C92447E}" type="pres">
      <dgm:prSet presAssocID="{A82E941D-3C47-42A8-BD28-A3B5E59E84D3}" presName="bkgdShape" presStyleLbl="node1" presStyleIdx="2" presStyleCnt="3"/>
      <dgm:spPr/>
    </dgm:pt>
    <dgm:pt modelId="{6D819367-890E-4E9A-9FDC-B9C87B9EE259}" type="pres">
      <dgm:prSet presAssocID="{A82E941D-3C47-42A8-BD28-A3B5E59E84D3}" presName="nodeTx" presStyleLbl="node1" presStyleIdx="2" presStyleCnt="3">
        <dgm:presLayoutVars>
          <dgm:bulletEnabled val="1"/>
        </dgm:presLayoutVars>
      </dgm:prSet>
      <dgm:spPr/>
    </dgm:pt>
    <dgm:pt modelId="{2D6BDD14-BE5F-40B0-8C11-9AE80F94F890}" type="pres">
      <dgm:prSet presAssocID="{A82E941D-3C47-42A8-BD28-A3B5E59E84D3}" presName="invisiNode" presStyleLbl="node1" presStyleIdx="2" presStyleCnt="3"/>
      <dgm:spPr/>
    </dgm:pt>
    <dgm:pt modelId="{167BB8C6-E024-4DE6-812C-E8878998D7CD}" type="pres">
      <dgm:prSet presAssocID="{A82E941D-3C47-42A8-BD28-A3B5E59E84D3}" presName="imagNode" presStyleLbl="fgImgPlace1" presStyleIdx="2" presStyleCnt="3" custLinFactNeighborY="-437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gm:spPr>
      <dgm:extLst>
        <a:ext uri="{E40237B7-FDA0-4F09-8148-C483321AD2D9}">
          <dgm14:cNvPr xmlns:dgm14="http://schemas.microsoft.com/office/drawing/2010/diagram" id="0" name="" descr="Internet Of Things with solid fill"/>
        </a:ext>
      </dgm:extLst>
    </dgm:pt>
  </dgm:ptLst>
  <dgm:cxnLst>
    <dgm:cxn modelId="{7FFD5905-335F-4033-A182-9806E06E882B}" type="presOf" srcId="{B31790C1-090E-4ABD-A913-079E002497AF}" destId="{E611539D-B5E5-4376-A8C8-3B23CFA2C063}" srcOrd="0" destOrd="1" presId="urn:microsoft.com/office/officeart/2005/8/layout/hList7"/>
    <dgm:cxn modelId="{B13CD809-CA4B-4EEE-8838-6CEFCB6F7EBA}" type="presOf" srcId="{E4F815A4-2C08-4C47-BE35-7ECDA71D088B}" destId="{6D819367-890E-4E9A-9FDC-B9C87B9EE259}" srcOrd="1" destOrd="4" presId="urn:microsoft.com/office/officeart/2005/8/layout/hList7"/>
    <dgm:cxn modelId="{16401C0E-ED06-4E9C-A233-C471DFD4BFC7}" srcId="{A82E941D-3C47-42A8-BD28-A3B5E59E84D3}" destId="{62FDAD61-422B-44F3-9747-1E5FC055F6A8}" srcOrd="1" destOrd="0" parTransId="{E8D7B94E-B1FB-4FDB-B366-7F4C63233589}" sibTransId="{EA46642A-BF3B-433B-BE37-185694D77E0C}"/>
    <dgm:cxn modelId="{FEA96D11-531E-4B0A-8456-8A6718E2D4EB}" srcId="{A82E941D-3C47-42A8-BD28-A3B5E59E84D3}" destId="{1BD4385E-0F1A-4C3D-B8A7-DB39131E2DE5}" srcOrd="0" destOrd="0" parTransId="{4DC5CC95-DFD9-4708-9015-7FF8526CAEF2}" sibTransId="{47C0DFC1-32A6-4490-85D6-9E8756D0831F}"/>
    <dgm:cxn modelId="{CFDC7A16-E391-4BF0-8127-785AED2A4281}" type="presOf" srcId="{83C514BD-01F1-4084-BFEB-56B7139F16E8}" destId="{37DA4202-8763-42CF-A8E0-893B3C92447E}" srcOrd="0" destOrd="3" presId="urn:microsoft.com/office/officeart/2005/8/layout/hList7"/>
    <dgm:cxn modelId="{4B603418-A7A9-433B-8151-106EAB6CB79B}" srcId="{3F6A666F-10C9-4553-AAD6-85CA6BC322FB}" destId="{F1D63393-5F4D-46BA-B012-03223964B170}" srcOrd="0" destOrd="0" parTransId="{A48C3C02-F949-41DD-AE24-2800BA2FA053}" sibTransId="{4A345BD6-CC9F-4017-BF86-B5EF14A25B82}"/>
    <dgm:cxn modelId="{9C22A61B-662C-4770-A895-91AA1C37B63D}" type="presOf" srcId="{1BD4385E-0F1A-4C3D-B8A7-DB39131E2DE5}" destId="{37DA4202-8763-42CF-A8E0-893B3C92447E}" srcOrd="0" destOrd="1" presId="urn:microsoft.com/office/officeart/2005/8/layout/hList7"/>
    <dgm:cxn modelId="{B967AA1B-AFAB-48C4-9F9D-76C3FB5CB0BD}" type="presOf" srcId="{E4F815A4-2C08-4C47-BE35-7ECDA71D088B}" destId="{37DA4202-8763-42CF-A8E0-893B3C92447E}" srcOrd="0" destOrd="4" presId="urn:microsoft.com/office/officeart/2005/8/layout/hList7"/>
    <dgm:cxn modelId="{A921C61B-432A-4B4D-B2E6-97E65D82B7E9}" type="presOf" srcId="{83C514BD-01F1-4084-BFEB-56B7139F16E8}" destId="{6D819367-890E-4E9A-9FDC-B9C87B9EE259}" srcOrd="1" destOrd="3" presId="urn:microsoft.com/office/officeart/2005/8/layout/hList7"/>
    <dgm:cxn modelId="{B8664B1E-A7E3-430D-9D06-7008D290DFC0}" type="presOf" srcId="{A82E941D-3C47-42A8-BD28-A3B5E59E84D3}" destId="{6D819367-890E-4E9A-9FDC-B9C87B9EE259}" srcOrd="1" destOrd="0" presId="urn:microsoft.com/office/officeart/2005/8/layout/hList7"/>
    <dgm:cxn modelId="{DFC5A526-C206-4EFE-A92D-9DDA3F3CDF72}" type="presOf" srcId="{E5135CC9-19ED-4319-9FF5-714A0B25DC59}" destId="{0945B453-CB99-4958-B6AB-D800804F1E6A}" srcOrd="0" destOrd="3" presId="urn:microsoft.com/office/officeart/2005/8/layout/hList7"/>
    <dgm:cxn modelId="{8638482E-58AB-422F-B1D0-2196CFA5B5A7}" srcId="{A82E941D-3C47-42A8-BD28-A3B5E59E84D3}" destId="{83C514BD-01F1-4084-BFEB-56B7139F16E8}" srcOrd="2" destOrd="0" parTransId="{85AB0F29-77E8-48F9-978A-F34AEC01B128}" sibTransId="{56E87243-7292-4D2C-BAEB-0332E7CFE0D9}"/>
    <dgm:cxn modelId="{238DB92E-CC84-4A3F-8716-6A1364DD969E}" type="presOf" srcId="{A82E941D-3C47-42A8-BD28-A3B5E59E84D3}" destId="{37DA4202-8763-42CF-A8E0-893B3C92447E}" srcOrd="0" destOrd="0" presId="urn:microsoft.com/office/officeart/2005/8/layout/hList7"/>
    <dgm:cxn modelId="{9588413A-FF5B-402C-9423-A382473C068B}" type="presOf" srcId="{3F6A666F-10C9-4553-AAD6-85CA6BC322FB}" destId="{65F5F896-98CD-4896-BA13-28F5B97D6FE9}" srcOrd="0" destOrd="0" presId="urn:microsoft.com/office/officeart/2005/8/layout/hList7"/>
    <dgm:cxn modelId="{14B3045F-6C26-4407-ACB6-07577FAC2797}" type="presOf" srcId="{050BB8CB-871A-467D-9ABA-BC5FEB55DACF}" destId="{E611539D-B5E5-4376-A8C8-3B23CFA2C063}" srcOrd="0" destOrd="3" presId="urn:microsoft.com/office/officeart/2005/8/layout/hList7"/>
    <dgm:cxn modelId="{031F2061-EC97-466E-8A8F-2C08AD7DCD4B}" type="presOf" srcId="{9595451D-FB5C-450F-9B35-1EB4ACAA328A}" destId="{0945B453-CB99-4958-B6AB-D800804F1E6A}" srcOrd="0" destOrd="4" presId="urn:microsoft.com/office/officeart/2005/8/layout/hList7"/>
    <dgm:cxn modelId="{159A2265-E429-4362-A6EB-C52A1E167919}" type="presOf" srcId="{9595451D-FB5C-450F-9B35-1EB4ACAA328A}" destId="{87826764-BC2E-4F83-B170-E89F013D660F}" srcOrd="1" destOrd="4" presId="urn:microsoft.com/office/officeart/2005/8/layout/hList7"/>
    <dgm:cxn modelId="{255ADF46-69A3-4BBE-AB88-095A0479131B}" srcId="{67BD9196-0D0D-464A-BA8C-D5CFB2E617BF}" destId="{B31790C1-090E-4ABD-A913-079E002497AF}" srcOrd="0" destOrd="0" parTransId="{D3CDEFEC-2CB6-4ADE-85CA-D682E616652B}" sibTransId="{A2F34E6A-27D8-478E-93C9-DCD2C6B99E93}"/>
    <dgm:cxn modelId="{0D72E248-CBEA-4C37-9384-4360880A3D97}" type="presOf" srcId="{62FDAD61-422B-44F3-9747-1E5FC055F6A8}" destId="{6D819367-890E-4E9A-9FDC-B9C87B9EE259}" srcOrd="1" destOrd="2" presId="urn:microsoft.com/office/officeart/2005/8/layout/hList7"/>
    <dgm:cxn modelId="{7A682B71-48E1-49CF-9288-2573CFC0909A}" type="presOf" srcId="{050BB8CB-871A-467D-9ABA-BC5FEB55DACF}" destId="{36820D0A-DF3E-4FFD-A3B4-4159A9394818}" srcOrd="1" destOrd="3" presId="urn:microsoft.com/office/officeart/2005/8/layout/hList7"/>
    <dgm:cxn modelId="{D5DC8751-AF4B-4A2F-ACE2-3F286B357625}" srcId="{F1D63393-5F4D-46BA-B012-03223964B170}" destId="{D019C5B8-7AB6-4241-939F-A27D29143630}" srcOrd="1" destOrd="0" parTransId="{A45FD5B2-6EFD-4387-A00B-10B2FEE6DE23}" sibTransId="{93B619C7-DF57-438F-A993-E235C9839AD3}"/>
    <dgm:cxn modelId="{835F3576-6134-48C6-A87C-E15927623C8D}" srcId="{67BD9196-0D0D-464A-BA8C-D5CFB2E617BF}" destId="{050BB8CB-871A-467D-9ABA-BC5FEB55DACF}" srcOrd="2" destOrd="0" parTransId="{2FBC9F81-4B46-4D15-8E0F-D50C8A7BF212}" sibTransId="{15475C0B-A14D-4C89-9E8C-44643F0466E0}"/>
    <dgm:cxn modelId="{11D51257-31F7-48B7-8D0F-BFE90CD3A70E}" srcId="{67BD9196-0D0D-464A-BA8C-D5CFB2E617BF}" destId="{050DB6A2-87DE-4078-A5E0-5918AE88EDDD}" srcOrd="1" destOrd="0" parTransId="{A9D50D30-F6DA-49FD-9983-5E1384E3DE1A}" sibTransId="{8ED409A6-3D1A-4AE8-930C-51AF23E81D8A}"/>
    <dgm:cxn modelId="{CAD6DD77-9625-407E-ADC3-3E5BFDB4C5E0}" type="presOf" srcId="{E0DA40BF-B0BA-4DF6-BC51-42B66EDC9C34}" destId="{36820D0A-DF3E-4FFD-A3B4-4159A9394818}" srcOrd="1" destOrd="4" presId="urn:microsoft.com/office/officeart/2005/8/layout/hList7"/>
    <dgm:cxn modelId="{2C6B747A-9A11-492F-8322-EA4FF387A383}" type="presOf" srcId="{D019C5B8-7AB6-4241-939F-A27D29143630}" destId="{87826764-BC2E-4F83-B170-E89F013D660F}" srcOrd="1" destOrd="2" presId="urn:microsoft.com/office/officeart/2005/8/layout/hList7"/>
    <dgm:cxn modelId="{6F46807C-80ED-4B1E-A789-49F6ABE72B1B}" type="presOf" srcId="{DFBDF0C8-6BB7-430D-9097-EE33403DBDB5}" destId="{91C192D9-DD10-4050-8B88-C90B5A1AE194}" srcOrd="0" destOrd="0" presId="urn:microsoft.com/office/officeart/2005/8/layout/hList7"/>
    <dgm:cxn modelId="{B696707F-0AFE-458F-8672-0F1E0734E0DD}" type="presOf" srcId="{4A345BD6-CC9F-4017-BF86-B5EF14A25B82}" destId="{1EC6393D-10B4-48B4-9857-B48D182086C2}" srcOrd="0" destOrd="0" presId="urn:microsoft.com/office/officeart/2005/8/layout/hList7"/>
    <dgm:cxn modelId="{0AC3AA80-1F07-4D5F-ADE9-03E8981F8113}" type="presOf" srcId="{AD4150CA-DF43-45B6-819C-7C571F41231E}" destId="{0945B453-CB99-4958-B6AB-D800804F1E6A}" srcOrd="0" destOrd="1" presId="urn:microsoft.com/office/officeart/2005/8/layout/hList7"/>
    <dgm:cxn modelId="{000CD482-BBB2-4C81-9FA9-9238A54109FF}" type="presOf" srcId="{E0DA40BF-B0BA-4DF6-BC51-42B66EDC9C34}" destId="{E611539D-B5E5-4376-A8C8-3B23CFA2C063}" srcOrd="0" destOrd="4" presId="urn:microsoft.com/office/officeart/2005/8/layout/hList7"/>
    <dgm:cxn modelId="{7AE03288-CA92-4818-BBE5-50BF067C249D}" srcId="{A82E941D-3C47-42A8-BD28-A3B5E59E84D3}" destId="{E4F815A4-2C08-4C47-BE35-7ECDA71D088B}" srcOrd="3" destOrd="0" parTransId="{49BDA5F3-5743-4464-ACDF-6BEAEDF24E77}" sibTransId="{992A737A-9F2F-451C-B1FE-9B78D83C4E19}"/>
    <dgm:cxn modelId="{4E5C1A89-D3D6-40F3-852F-0544F031A85A}" srcId="{3F6A666F-10C9-4553-AAD6-85CA6BC322FB}" destId="{67BD9196-0D0D-464A-BA8C-D5CFB2E617BF}" srcOrd="1" destOrd="0" parTransId="{919ECB92-36A5-45CF-8529-819A4063EAA7}" sibTransId="{DFBDF0C8-6BB7-430D-9097-EE33403DBDB5}"/>
    <dgm:cxn modelId="{2CA10595-8DB3-4186-84F4-E7D10CF5CDA3}" srcId="{3F6A666F-10C9-4553-AAD6-85CA6BC322FB}" destId="{A82E941D-3C47-42A8-BD28-A3B5E59E84D3}" srcOrd="2" destOrd="0" parTransId="{4F30EEB2-7573-4C22-8FEB-88BBF0C73AA2}" sibTransId="{CE8C664A-330F-4042-BBCB-8B6AC0390F13}"/>
    <dgm:cxn modelId="{3E4A2298-6055-4B35-8C4D-5D75FFE5CD7E}" type="presOf" srcId="{B31790C1-090E-4ABD-A913-079E002497AF}" destId="{36820D0A-DF3E-4FFD-A3B4-4159A9394818}" srcOrd="1" destOrd="1" presId="urn:microsoft.com/office/officeart/2005/8/layout/hList7"/>
    <dgm:cxn modelId="{8FD1AF99-0B02-4336-85F6-B26073AA264A}" type="presOf" srcId="{050DB6A2-87DE-4078-A5E0-5918AE88EDDD}" destId="{36820D0A-DF3E-4FFD-A3B4-4159A9394818}" srcOrd="1" destOrd="2" presId="urn:microsoft.com/office/officeart/2005/8/layout/hList7"/>
    <dgm:cxn modelId="{446D059C-3DE4-44B7-B822-644482B86E15}" type="presOf" srcId="{E5135CC9-19ED-4319-9FF5-714A0B25DC59}" destId="{87826764-BC2E-4F83-B170-E89F013D660F}" srcOrd="1" destOrd="3" presId="urn:microsoft.com/office/officeart/2005/8/layout/hList7"/>
    <dgm:cxn modelId="{A6770A9D-ECEA-4E93-BDFD-95D1370EA677}" srcId="{F1D63393-5F4D-46BA-B012-03223964B170}" destId="{AD4150CA-DF43-45B6-819C-7C571F41231E}" srcOrd="0" destOrd="0" parTransId="{4605B1EF-94FC-4513-94E4-0902FE78E0B4}" sibTransId="{833D1D63-6FF7-4ED7-8BE9-4E625EE5DB2C}"/>
    <dgm:cxn modelId="{BCC9B1A4-2665-4401-B62B-9E93F710F21B}" type="presOf" srcId="{67BD9196-0D0D-464A-BA8C-D5CFB2E617BF}" destId="{36820D0A-DF3E-4FFD-A3B4-4159A9394818}" srcOrd="1" destOrd="0" presId="urn:microsoft.com/office/officeart/2005/8/layout/hList7"/>
    <dgm:cxn modelId="{596304B6-8A3F-45F7-96C1-A9B0B157854E}" srcId="{F1D63393-5F4D-46BA-B012-03223964B170}" destId="{E5135CC9-19ED-4319-9FF5-714A0B25DC59}" srcOrd="2" destOrd="0" parTransId="{7CED8ED2-7C6C-464B-ADD5-6E063363FFE9}" sibTransId="{3E436BBC-2961-4E67-919C-7589C7E9CA86}"/>
    <dgm:cxn modelId="{8AF413B6-A5E5-4A5D-A10F-9A80CCA1920D}" srcId="{F1D63393-5F4D-46BA-B012-03223964B170}" destId="{9595451D-FB5C-450F-9B35-1EB4ACAA328A}" srcOrd="3" destOrd="0" parTransId="{F132BF23-930D-4F26-9875-89F9065841C6}" sibTransId="{EC7307A9-2990-4EAF-8319-42AF6BA261A4}"/>
    <dgm:cxn modelId="{446CE1B6-E192-4A9F-8C0C-1B5EF71BAE03}" type="presOf" srcId="{62FDAD61-422B-44F3-9747-1E5FC055F6A8}" destId="{37DA4202-8763-42CF-A8E0-893B3C92447E}" srcOrd="0" destOrd="2" presId="urn:microsoft.com/office/officeart/2005/8/layout/hList7"/>
    <dgm:cxn modelId="{42F2F0D3-CE14-4A86-9858-E7C2861C66A0}" type="presOf" srcId="{F1D63393-5F4D-46BA-B012-03223964B170}" destId="{87826764-BC2E-4F83-B170-E89F013D660F}" srcOrd="1" destOrd="0" presId="urn:microsoft.com/office/officeart/2005/8/layout/hList7"/>
    <dgm:cxn modelId="{1C7B95E1-4909-4760-BC2A-A499F2790AA5}" type="presOf" srcId="{050DB6A2-87DE-4078-A5E0-5918AE88EDDD}" destId="{E611539D-B5E5-4376-A8C8-3B23CFA2C063}" srcOrd="0" destOrd="2" presId="urn:microsoft.com/office/officeart/2005/8/layout/hList7"/>
    <dgm:cxn modelId="{6F4F67E7-15F3-447F-94BD-2CC88A9B1890}" type="presOf" srcId="{67BD9196-0D0D-464A-BA8C-D5CFB2E617BF}" destId="{E611539D-B5E5-4376-A8C8-3B23CFA2C063}" srcOrd="0" destOrd="0" presId="urn:microsoft.com/office/officeart/2005/8/layout/hList7"/>
    <dgm:cxn modelId="{65C4A1EA-A462-48D5-9CF1-11BC47BB75D8}" srcId="{67BD9196-0D0D-464A-BA8C-D5CFB2E617BF}" destId="{E0DA40BF-B0BA-4DF6-BC51-42B66EDC9C34}" srcOrd="3" destOrd="0" parTransId="{7EBA1A5C-36C5-40A6-B62D-5D39214C6B3B}" sibTransId="{0162984C-93B0-4B38-999F-0A4EB940D1A1}"/>
    <dgm:cxn modelId="{1B547BEF-F3AD-496F-8F4B-22E127C33E50}" type="presOf" srcId="{AD4150CA-DF43-45B6-819C-7C571F41231E}" destId="{87826764-BC2E-4F83-B170-E89F013D660F}" srcOrd="1" destOrd="1" presId="urn:microsoft.com/office/officeart/2005/8/layout/hList7"/>
    <dgm:cxn modelId="{B1627DEF-87EB-4F5F-BD79-8D6024BF0E56}" type="presOf" srcId="{D019C5B8-7AB6-4241-939F-A27D29143630}" destId="{0945B453-CB99-4958-B6AB-D800804F1E6A}" srcOrd="0" destOrd="2" presId="urn:microsoft.com/office/officeart/2005/8/layout/hList7"/>
    <dgm:cxn modelId="{2A059DEF-6D0C-4809-9483-AFB73E2646BA}" type="presOf" srcId="{F1D63393-5F4D-46BA-B012-03223964B170}" destId="{0945B453-CB99-4958-B6AB-D800804F1E6A}" srcOrd="0" destOrd="0" presId="urn:microsoft.com/office/officeart/2005/8/layout/hList7"/>
    <dgm:cxn modelId="{6653AFF8-54BC-4F1A-B2A1-A4747A963430}" type="presOf" srcId="{1BD4385E-0F1A-4C3D-B8A7-DB39131E2DE5}" destId="{6D819367-890E-4E9A-9FDC-B9C87B9EE259}" srcOrd="1" destOrd="1" presId="urn:microsoft.com/office/officeart/2005/8/layout/hList7"/>
    <dgm:cxn modelId="{72E4F65D-71C9-481E-9C3D-4FC0D3FBE71D}" type="presParOf" srcId="{65F5F896-98CD-4896-BA13-28F5B97D6FE9}" destId="{CEAF3F51-E58E-4279-BE2F-F255B9C220BB}" srcOrd="0" destOrd="0" presId="urn:microsoft.com/office/officeart/2005/8/layout/hList7"/>
    <dgm:cxn modelId="{BDF485DC-2774-43D9-9232-3AFDE33E5A7B}" type="presParOf" srcId="{65F5F896-98CD-4896-BA13-28F5B97D6FE9}" destId="{D7BE4BE2-C567-44A2-8CB4-886CA53D20CA}" srcOrd="1" destOrd="0" presId="urn:microsoft.com/office/officeart/2005/8/layout/hList7"/>
    <dgm:cxn modelId="{D11E9F6D-4468-4AB0-8B26-F9B247974C07}" type="presParOf" srcId="{D7BE4BE2-C567-44A2-8CB4-886CA53D20CA}" destId="{ACB36635-AE30-4A85-A4DA-E59F32120B80}" srcOrd="0" destOrd="0" presId="urn:microsoft.com/office/officeart/2005/8/layout/hList7"/>
    <dgm:cxn modelId="{4BC2E13A-B8AA-4F91-ADBB-FB2C97DAFB20}" type="presParOf" srcId="{ACB36635-AE30-4A85-A4DA-E59F32120B80}" destId="{0945B453-CB99-4958-B6AB-D800804F1E6A}" srcOrd="0" destOrd="0" presId="urn:microsoft.com/office/officeart/2005/8/layout/hList7"/>
    <dgm:cxn modelId="{A72D6972-89B9-42AC-BBFC-5BC9D9CC6A36}" type="presParOf" srcId="{ACB36635-AE30-4A85-A4DA-E59F32120B80}" destId="{87826764-BC2E-4F83-B170-E89F013D660F}" srcOrd="1" destOrd="0" presId="urn:microsoft.com/office/officeart/2005/8/layout/hList7"/>
    <dgm:cxn modelId="{B298CD5D-4DAB-4829-A324-E2DFC283EDD1}" type="presParOf" srcId="{ACB36635-AE30-4A85-A4DA-E59F32120B80}" destId="{50FACD8A-E3DF-473A-AF05-BC3040410C48}" srcOrd="2" destOrd="0" presId="urn:microsoft.com/office/officeart/2005/8/layout/hList7"/>
    <dgm:cxn modelId="{D24F5287-2A21-4D7C-888E-059F75B6B430}" type="presParOf" srcId="{ACB36635-AE30-4A85-A4DA-E59F32120B80}" destId="{3F76AB14-16D4-42FC-B3BE-47E4E5894847}" srcOrd="3" destOrd="0" presId="urn:microsoft.com/office/officeart/2005/8/layout/hList7"/>
    <dgm:cxn modelId="{5C327F39-A72C-4AF0-9189-AFC3F94E2EEE}" type="presParOf" srcId="{D7BE4BE2-C567-44A2-8CB4-886CA53D20CA}" destId="{1EC6393D-10B4-48B4-9857-B48D182086C2}" srcOrd="1" destOrd="0" presId="urn:microsoft.com/office/officeart/2005/8/layout/hList7"/>
    <dgm:cxn modelId="{ED67A1F5-B57A-4F60-9C3F-E5095D40FFFC}" type="presParOf" srcId="{D7BE4BE2-C567-44A2-8CB4-886CA53D20CA}" destId="{40B7CC94-398A-4F0C-AA74-1A222C8AB15D}" srcOrd="2" destOrd="0" presId="urn:microsoft.com/office/officeart/2005/8/layout/hList7"/>
    <dgm:cxn modelId="{27118CDA-C5BD-496A-8346-BC7F0798FA1F}" type="presParOf" srcId="{40B7CC94-398A-4F0C-AA74-1A222C8AB15D}" destId="{E611539D-B5E5-4376-A8C8-3B23CFA2C063}" srcOrd="0" destOrd="0" presId="urn:microsoft.com/office/officeart/2005/8/layout/hList7"/>
    <dgm:cxn modelId="{ABC73EE2-786A-450B-861A-777030CD51C5}" type="presParOf" srcId="{40B7CC94-398A-4F0C-AA74-1A222C8AB15D}" destId="{36820D0A-DF3E-4FFD-A3B4-4159A9394818}" srcOrd="1" destOrd="0" presId="urn:microsoft.com/office/officeart/2005/8/layout/hList7"/>
    <dgm:cxn modelId="{F604860B-1E8B-4161-A630-A465F67DBF23}" type="presParOf" srcId="{40B7CC94-398A-4F0C-AA74-1A222C8AB15D}" destId="{AF329B17-4F00-406F-9952-CB744F762B98}" srcOrd="2" destOrd="0" presId="urn:microsoft.com/office/officeart/2005/8/layout/hList7"/>
    <dgm:cxn modelId="{2ED82B9A-9522-4D18-B3D0-8B22C4161ABF}" type="presParOf" srcId="{40B7CC94-398A-4F0C-AA74-1A222C8AB15D}" destId="{EBDEC299-8AD8-4F89-9CA8-24E9BE4F1840}" srcOrd="3" destOrd="0" presId="urn:microsoft.com/office/officeart/2005/8/layout/hList7"/>
    <dgm:cxn modelId="{8179C7AB-A3FF-43EE-8E59-2DC77640E7B3}" type="presParOf" srcId="{D7BE4BE2-C567-44A2-8CB4-886CA53D20CA}" destId="{91C192D9-DD10-4050-8B88-C90B5A1AE194}" srcOrd="3" destOrd="0" presId="urn:microsoft.com/office/officeart/2005/8/layout/hList7"/>
    <dgm:cxn modelId="{2BD653D1-5B44-4335-8F74-7E6B8C51A05F}" type="presParOf" srcId="{D7BE4BE2-C567-44A2-8CB4-886CA53D20CA}" destId="{141E1358-AF5A-42FB-A9B6-608D7E207076}" srcOrd="4" destOrd="0" presId="urn:microsoft.com/office/officeart/2005/8/layout/hList7"/>
    <dgm:cxn modelId="{E02AF17D-4E34-441E-9C70-29BFAAE75C54}" type="presParOf" srcId="{141E1358-AF5A-42FB-A9B6-608D7E207076}" destId="{37DA4202-8763-42CF-A8E0-893B3C92447E}" srcOrd="0" destOrd="0" presId="urn:microsoft.com/office/officeart/2005/8/layout/hList7"/>
    <dgm:cxn modelId="{B1BD141B-BF3B-4DF2-B39C-1DCB38834670}" type="presParOf" srcId="{141E1358-AF5A-42FB-A9B6-608D7E207076}" destId="{6D819367-890E-4E9A-9FDC-B9C87B9EE259}" srcOrd="1" destOrd="0" presId="urn:microsoft.com/office/officeart/2005/8/layout/hList7"/>
    <dgm:cxn modelId="{B96B30BE-0C91-4CFE-8558-EDD127E26B48}" type="presParOf" srcId="{141E1358-AF5A-42FB-A9B6-608D7E207076}" destId="{2D6BDD14-BE5F-40B0-8C11-9AE80F94F890}" srcOrd="2" destOrd="0" presId="urn:microsoft.com/office/officeart/2005/8/layout/hList7"/>
    <dgm:cxn modelId="{C74E1853-5868-4C39-B065-9D77A18C7FDA}" type="presParOf" srcId="{141E1358-AF5A-42FB-A9B6-608D7E207076}" destId="{167BB8C6-E024-4DE6-812C-E8878998D7CD}"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A2EE5F-F650-4111-B59B-C4BDC2364190}" type="doc">
      <dgm:prSet loTypeId="urn:microsoft.com/office/officeart/2005/8/layout/cycle7" loCatId="cycle" qsTypeId="urn:microsoft.com/office/officeart/2005/8/quickstyle/3d4" qsCatId="3D" csTypeId="urn:microsoft.com/office/officeart/2005/8/colors/accent1_2" csCatId="accent1" phldr="1"/>
      <dgm:spPr/>
      <dgm:t>
        <a:bodyPr/>
        <a:lstStyle/>
        <a:p>
          <a:endParaRPr lang="en-US"/>
        </a:p>
      </dgm:t>
    </dgm:pt>
    <dgm:pt modelId="{1A061AE4-0D50-45D8-B9D9-BB2DB681A20B}">
      <dgm:prSet phldrT="[Text]"/>
      <dgm:spPr>
        <a:solidFill>
          <a:srgbClr val="6CA800"/>
        </a:solidFill>
      </dgm:spPr>
      <dgm:t>
        <a:bodyPr/>
        <a:lstStyle/>
        <a:p>
          <a:r>
            <a:rPr lang="en-US" dirty="0"/>
            <a:t>Software</a:t>
          </a:r>
        </a:p>
      </dgm:t>
    </dgm:pt>
    <dgm:pt modelId="{BE8C3A8A-08EA-438D-97B6-3034EC3EF59C}" type="parTrans" cxnId="{F85A0BED-8F7C-4826-8596-1123FE286E92}">
      <dgm:prSet/>
      <dgm:spPr/>
      <dgm:t>
        <a:bodyPr/>
        <a:lstStyle/>
        <a:p>
          <a:endParaRPr lang="en-US"/>
        </a:p>
      </dgm:t>
    </dgm:pt>
    <dgm:pt modelId="{9924F851-6F67-448F-9CF2-EEB6E2563513}" type="sibTrans" cxnId="{F85A0BED-8F7C-4826-8596-1123FE286E92}">
      <dgm:prSet/>
      <dgm:spPr>
        <a:solidFill>
          <a:schemeClr val="bg2">
            <a:lumMod val="25000"/>
          </a:schemeClr>
        </a:solidFill>
      </dgm:spPr>
      <dgm:t>
        <a:bodyPr/>
        <a:lstStyle/>
        <a:p>
          <a:endParaRPr lang="en-US"/>
        </a:p>
      </dgm:t>
    </dgm:pt>
    <dgm:pt modelId="{50B15A0F-718D-4522-8A24-38B52B8BE83E}">
      <dgm:prSet phldrT="[Text]"/>
      <dgm:spPr>
        <a:solidFill>
          <a:srgbClr val="6CA800"/>
        </a:solidFill>
      </dgm:spPr>
      <dgm:t>
        <a:bodyPr/>
        <a:lstStyle/>
        <a:p>
          <a:r>
            <a:rPr lang="en-US" dirty="0"/>
            <a:t>Infrastructure</a:t>
          </a:r>
        </a:p>
      </dgm:t>
    </dgm:pt>
    <dgm:pt modelId="{4886C57F-0D89-4091-A6C2-752A8B5E88DC}" type="parTrans" cxnId="{54C5CD90-7BF7-433A-990A-24DA0564C6ED}">
      <dgm:prSet/>
      <dgm:spPr/>
      <dgm:t>
        <a:bodyPr/>
        <a:lstStyle/>
        <a:p>
          <a:endParaRPr lang="en-US"/>
        </a:p>
      </dgm:t>
    </dgm:pt>
    <dgm:pt modelId="{CFD70260-C285-46A2-B23E-91312435FF2C}" type="sibTrans" cxnId="{54C5CD90-7BF7-433A-990A-24DA0564C6ED}">
      <dgm:prSet/>
      <dgm:spPr>
        <a:solidFill>
          <a:schemeClr val="bg2">
            <a:lumMod val="25000"/>
          </a:schemeClr>
        </a:solidFill>
      </dgm:spPr>
      <dgm:t>
        <a:bodyPr/>
        <a:lstStyle/>
        <a:p>
          <a:endParaRPr lang="en-US"/>
        </a:p>
      </dgm:t>
    </dgm:pt>
    <dgm:pt modelId="{8D4F9188-B955-4E46-9960-B6CE131C4F3F}">
      <dgm:prSet phldrT="[Text]"/>
      <dgm:spPr>
        <a:solidFill>
          <a:srgbClr val="6CA800"/>
        </a:solidFill>
      </dgm:spPr>
      <dgm:t>
        <a:bodyPr/>
        <a:lstStyle/>
        <a:p>
          <a:r>
            <a:rPr lang="en-US" dirty="0"/>
            <a:t>Individual Machine</a:t>
          </a:r>
        </a:p>
      </dgm:t>
    </dgm:pt>
    <dgm:pt modelId="{5FF1BFFB-48F5-48A1-8298-BBC3D6BDBBAA}" type="parTrans" cxnId="{4E2FC3D7-E240-49EA-8FCC-772B353B0DDC}">
      <dgm:prSet/>
      <dgm:spPr/>
      <dgm:t>
        <a:bodyPr/>
        <a:lstStyle/>
        <a:p>
          <a:endParaRPr lang="en-US"/>
        </a:p>
      </dgm:t>
    </dgm:pt>
    <dgm:pt modelId="{281D5FCD-C59C-48E1-82AE-097AA8CDDE16}" type="sibTrans" cxnId="{4E2FC3D7-E240-49EA-8FCC-772B353B0DDC}">
      <dgm:prSet/>
      <dgm:spPr>
        <a:solidFill>
          <a:schemeClr val="bg2">
            <a:lumMod val="25000"/>
          </a:schemeClr>
        </a:solidFill>
      </dgm:spPr>
      <dgm:t>
        <a:bodyPr/>
        <a:lstStyle/>
        <a:p>
          <a:endParaRPr lang="en-US"/>
        </a:p>
      </dgm:t>
    </dgm:pt>
    <dgm:pt modelId="{F4958448-86B6-4942-AD6E-F6FB4E384260}" type="pres">
      <dgm:prSet presAssocID="{6AA2EE5F-F650-4111-B59B-C4BDC2364190}" presName="Name0" presStyleCnt="0">
        <dgm:presLayoutVars>
          <dgm:dir/>
          <dgm:resizeHandles val="exact"/>
        </dgm:presLayoutVars>
      </dgm:prSet>
      <dgm:spPr/>
    </dgm:pt>
    <dgm:pt modelId="{09F5A37A-AAB1-4435-85D2-BD53895194FE}" type="pres">
      <dgm:prSet presAssocID="{1A061AE4-0D50-45D8-B9D9-BB2DB681A20B}" presName="node" presStyleLbl="node1" presStyleIdx="0" presStyleCnt="3" custRadScaleRad="100056">
        <dgm:presLayoutVars>
          <dgm:bulletEnabled val="1"/>
        </dgm:presLayoutVars>
      </dgm:prSet>
      <dgm:spPr/>
    </dgm:pt>
    <dgm:pt modelId="{DD49CA0A-00C6-44D7-88AA-B96296F8C421}" type="pres">
      <dgm:prSet presAssocID="{9924F851-6F67-448F-9CF2-EEB6E2563513}" presName="sibTrans" presStyleLbl="sibTrans2D1" presStyleIdx="0" presStyleCnt="3" custLinFactNeighborY="17947"/>
      <dgm:spPr/>
    </dgm:pt>
    <dgm:pt modelId="{B21B7D15-3D20-483C-8C62-638F9410E062}" type="pres">
      <dgm:prSet presAssocID="{9924F851-6F67-448F-9CF2-EEB6E2563513}" presName="connectorText" presStyleLbl="sibTrans2D1" presStyleIdx="0" presStyleCnt="3"/>
      <dgm:spPr/>
    </dgm:pt>
    <dgm:pt modelId="{5B2D0403-207A-466C-931C-FB05DD67A211}" type="pres">
      <dgm:prSet presAssocID="{50B15A0F-718D-4522-8A24-38B52B8BE83E}" presName="node" presStyleLbl="node1" presStyleIdx="1" presStyleCnt="3" custRadScaleRad="99972" custRadScaleInc="-46">
        <dgm:presLayoutVars>
          <dgm:bulletEnabled val="1"/>
        </dgm:presLayoutVars>
      </dgm:prSet>
      <dgm:spPr/>
    </dgm:pt>
    <dgm:pt modelId="{08257CE0-5608-41B1-B49C-E2100107E714}" type="pres">
      <dgm:prSet presAssocID="{CFD70260-C285-46A2-B23E-91312435FF2C}" presName="sibTrans" presStyleLbl="sibTrans2D1" presStyleIdx="1" presStyleCnt="3" custLinFactNeighborY="17947"/>
      <dgm:spPr/>
    </dgm:pt>
    <dgm:pt modelId="{D2645DAB-B19E-4125-88A3-683B8168B395}" type="pres">
      <dgm:prSet presAssocID="{CFD70260-C285-46A2-B23E-91312435FF2C}" presName="connectorText" presStyleLbl="sibTrans2D1" presStyleIdx="1" presStyleCnt="3"/>
      <dgm:spPr/>
    </dgm:pt>
    <dgm:pt modelId="{0DEFE95D-16B1-4053-9DEC-7251E1B45D72}" type="pres">
      <dgm:prSet presAssocID="{8D4F9188-B955-4E46-9960-B6CE131C4F3F}" presName="node" presStyleLbl="node1" presStyleIdx="2" presStyleCnt="3" custRadScaleRad="99972" custRadScaleInc="46">
        <dgm:presLayoutVars>
          <dgm:bulletEnabled val="1"/>
        </dgm:presLayoutVars>
      </dgm:prSet>
      <dgm:spPr/>
    </dgm:pt>
    <dgm:pt modelId="{FDA80850-9B18-49FA-A7DD-1F61E817A3D4}" type="pres">
      <dgm:prSet presAssocID="{281D5FCD-C59C-48E1-82AE-097AA8CDDE16}" presName="sibTrans" presStyleLbl="sibTrans2D1" presStyleIdx="2" presStyleCnt="3" custLinFactNeighborY="17947"/>
      <dgm:spPr/>
    </dgm:pt>
    <dgm:pt modelId="{C39638AD-A04E-4C13-88E6-6711628F6652}" type="pres">
      <dgm:prSet presAssocID="{281D5FCD-C59C-48E1-82AE-097AA8CDDE16}" presName="connectorText" presStyleLbl="sibTrans2D1" presStyleIdx="2" presStyleCnt="3"/>
      <dgm:spPr/>
    </dgm:pt>
  </dgm:ptLst>
  <dgm:cxnLst>
    <dgm:cxn modelId="{3A66EE06-F1DD-43E6-B4E6-C5CFCBFFA95D}" type="presOf" srcId="{9924F851-6F67-448F-9CF2-EEB6E2563513}" destId="{B21B7D15-3D20-483C-8C62-638F9410E062}" srcOrd="1" destOrd="0" presId="urn:microsoft.com/office/officeart/2005/8/layout/cycle7"/>
    <dgm:cxn modelId="{BBF6F90D-5440-4793-946C-63183ABEEC6A}" type="presOf" srcId="{CFD70260-C285-46A2-B23E-91312435FF2C}" destId="{D2645DAB-B19E-4125-88A3-683B8168B395}" srcOrd="1" destOrd="0" presId="urn:microsoft.com/office/officeart/2005/8/layout/cycle7"/>
    <dgm:cxn modelId="{F8DBEE32-7F81-48C7-A4DF-FA88DE437286}" type="presOf" srcId="{50B15A0F-718D-4522-8A24-38B52B8BE83E}" destId="{5B2D0403-207A-466C-931C-FB05DD67A211}" srcOrd="0" destOrd="0" presId="urn:microsoft.com/office/officeart/2005/8/layout/cycle7"/>
    <dgm:cxn modelId="{35B7C18B-7039-4C1A-8E73-A7CF02E9D9F2}" type="presOf" srcId="{8D4F9188-B955-4E46-9960-B6CE131C4F3F}" destId="{0DEFE95D-16B1-4053-9DEC-7251E1B45D72}" srcOrd="0" destOrd="0" presId="urn:microsoft.com/office/officeart/2005/8/layout/cycle7"/>
    <dgm:cxn modelId="{54C5CD90-7BF7-433A-990A-24DA0564C6ED}" srcId="{6AA2EE5F-F650-4111-B59B-C4BDC2364190}" destId="{50B15A0F-718D-4522-8A24-38B52B8BE83E}" srcOrd="1" destOrd="0" parTransId="{4886C57F-0D89-4091-A6C2-752A8B5E88DC}" sibTransId="{CFD70260-C285-46A2-B23E-91312435FF2C}"/>
    <dgm:cxn modelId="{9C78A7AF-973F-46D0-A409-3AC1E420E395}" type="presOf" srcId="{1A061AE4-0D50-45D8-B9D9-BB2DB681A20B}" destId="{09F5A37A-AAB1-4435-85D2-BD53895194FE}" srcOrd="0" destOrd="0" presId="urn:microsoft.com/office/officeart/2005/8/layout/cycle7"/>
    <dgm:cxn modelId="{A72BB8C6-A92C-470A-B6DD-D5596CC0092D}" type="presOf" srcId="{9924F851-6F67-448F-9CF2-EEB6E2563513}" destId="{DD49CA0A-00C6-44D7-88AA-B96296F8C421}" srcOrd="0" destOrd="0" presId="urn:microsoft.com/office/officeart/2005/8/layout/cycle7"/>
    <dgm:cxn modelId="{D7F1D8D1-5E99-4A59-AD10-8DB41284B032}" type="presOf" srcId="{281D5FCD-C59C-48E1-82AE-097AA8CDDE16}" destId="{FDA80850-9B18-49FA-A7DD-1F61E817A3D4}" srcOrd="0" destOrd="0" presId="urn:microsoft.com/office/officeart/2005/8/layout/cycle7"/>
    <dgm:cxn modelId="{A82917D3-2E32-4C96-9882-5E8AA77FB1A3}" type="presOf" srcId="{CFD70260-C285-46A2-B23E-91312435FF2C}" destId="{08257CE0-5608-41B1-B49C-E2100107E714}" srcOrd="0" destOrd="0" presId="urn:microsoft.com/office/officeart/2005/8/layout/cycle7"/>
    <dgm:cxn modelId="{4E2FC3D7-E240-49EA-8FCC-772B353B0DDC}" srcId="{6AA2EE5F-F650-4111-B59B-C4BDC2364190}" destId="{8D4F9188-B955-4E46-9960-B6CE131C4F3F}" srcOrd="2" destOrd="0" parTransId="{5FF1BFFB-48F5-48A1-8298-BBC3D6BDBBAA}" sibTransId="{281D5FCD-C59C-48E1-82AE-097AA8CDDE16}"/>
    <dgm:cxn modelId="{69D4E4D9-AF86-488A-B993-B0A17E4156F4}" type="presOf" srcId="{281D5FCD-C59C-48E1-82AE-097AA8CDDE16}" destId="{C39638AD-A04E-4C13-88E6-6711628F6652}" srcOrd="1" destOrd="0" presId="urn:microsoft.com/office/officeart/2005/8/layout/cycle7"/>
    <dgm:cxn modelId="{2EDC7CDA-751B-41C6-8D8D-EA05E4E6B8EF}" type="presOf" srcId="{6AA2EE5F-F650-4111-B59B-C4BDC2364190}" destId="{F4958448-86B6-4942-AD6E-F6FB4E384260}" srcOrd="0" destOrd="0" presId="urn:microsoft.com/office/officeart/2005/8/layout/cycle7"/>
    <dgm:cxn modelId="{F85A0BED-8F7C-4826-8596-1123FE286E92}" srcId="{6AA2EE5F-F650-4111-B59B-C4BDC2364190}" destId="{1A061AE4-0D50-45D8-B9D9-BB2DB681A20B}" srcOrd="0" destOrd="0" parTransId="{BE8C3A8A-08EA-438D-97B6-3034EC3EF59C}" sibTransId="{9924F851-6F67-448F-9CF2-EEB6E2563513}"/>
    <dgm:cxn modelId="{37197548-89B6-4E15-B380-547377EAFF18}" type="presParOf" srcId="{F4958448-86B6-4942-AD6E-F6FB4E384260}" destId="{09F5A37A-AAB1-4435-85D2-BD53895194FE}" srcOrd="0" destOrd="0" presId="urn:microsoft.com/office/officeart/2005/8/layout/cycle7"/>
    <dgm:cxn modelId="{D9BBE0A0-CCC0-4915-8D9B-19C011B7151B}" type="presParOf" srcId="{F4958448-86B6-4942-AD6E-F6FB4E384260}" destId="{DD49CA0A-00C6-44D7-88AA-B96296F8C421}" srcOrd="1" destOrd="0" presId="urn:microsoft.com/office/officeart/2005/8/layout/cycle7"/>
    <dgm:cxn modelId="{FDFAA819-346E-470B-9508-EBA758234F31}" type="presParOf" srcId="{DD49CA0A-00C6-44D7-88AA-B96296F8C421}" destId="{B21B7D15-3D20-483C-8C62-638F9410E062}" srcOrd="0" destOrd="0" presId="urn:microsoft.com/office/officeart/2005/8/layout/cycle7"/>
    <dgm:cxn modelId="{F9C43051-7711-4E8A-A877-790504FD48ED}" type="presParOf" srcId="{F4958448-86B6-4942-AD6E-F6FB4E384260}" destId="{5B2D0403-207A-466C-931C-FB05DD67A211}" srcOrd="2" destOrd="0" presId="urn:microsoft.com/office/officeart/2005/8/layout/cycle7"/>
    <dgm:cxn modelId="{71D60CB1-5F59-485B-A62A-EA806D7262D9}" type="presParOf" srcId="{F4958448-86B6-4942-AD6E-F6FB4E384260}" destId="{08257CE0-5608-41B1-B49C-E2100107E714}" srcOrd="3" destOrd="0" presId="urn:microsoft.com/office/officeart/2005/8/layout/cycle7"/>
    <dgm:cxn modelId="{05E4EE6E-01AA-46AB-A745-B7D4FA9FB360}" type="presParOf" srcId="{08257CE0-5608-41B1-B49C-E2100107E714}" destId="{D2645DAB-B19E-4125-88A3-683B8168B395}" srcOrd="0" destOrd="0" presId="urn:microsoft.com/office/officeart/2005/8/layout/cycle7"/>
    <dgm:cxn modelId="{CAC37F18-5E73-459E-AF46-6385C304B966}" type="presParOf" srcId="{F4958448-86B6-4942-AD6E-F6FB4E384260}" destId="{0DEFE95D-16B1-4053-9DEC-7251E1B45D72}" srcOrd="4" destOrd="0" presId="urn:microsoft.com/office/officeart/2005/8/layout/cycle7"/>
    <dgm:cxn modelId="{F3F0287C-BCD2-483D-AA2E-6782126583DC}" type="presParOf" srcId="{F4958448-86B6-4942-AD6E-F6FB4E384260}" destId="{FDA80850-9B18-49FA-A7DD-1F61E817A3D4}" srcOrd="5" destOrd="0" presId="urn:microsoft.com/office/officeart/2005/8/layout/cycle7"/>
    <dgm:cxn modelId="{4AC13C93-9701-48F6-AC8A-3EDA30C52E92}" type="presParOf" srcId="{FDA80850-9B18-49FA-A7DD-1F61E817A3D4}" destId="{C39638AD-A04E-4C13-88E6-6711628F6652}"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44ACB3-1247-4C8C-BF17-444F905ED59E}"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FB2E245E-5C03-4CDF-8E92-A9375A668F76}">
      <dgm:prSet phldrT="[Text]"/>
      <dgm:spPr/>
      <dgm:t>
        <a:bodyPr/>
        <a:lstStyle/>
        <a:p>
          <a:r>
            <a:rPr lang="en-US" dirty="0"/>
            <a:t>Kernel</a:t>
          </a:r>
        </a:p>
      </dgm:t>
    </dgm:pt>
    <dgm:pt modelId="{7E661A76-69E4-4D3E-B89C-8E14AB8D4524}" type="parTrans" cxnId="{F5E8EE99-9265-4982-9DA3-E5F14582F27E}">
      <dgm:prSet/>
      <dgm:spPr/>
      <dgm:t>
        <a:bodyPr/>
        <a:lstStyle/>
        <a:p>
          <a:endParaRPr lang="en-US"/>
        </a:p>
      </dgm:t>
    </dgm:pt>
    <dgm:pt modelId="{822B863C-9CAF-4935-8A0C-F881BB2BE0C4}" type="sibTrans" cxnId="{F5E8EE99-9265-4982-9DA3-E5F14582F27E}">
      <dgm:prSet/>
      <dgm:spPr/>
      <dgm:t>
        <a:bodyPr/>
        <a:lstStyle/>
        <a:p>
          <a:endParaRPr lang="en-US"/>
        </a:p>
      </dgm:t>
    </dgm:pt>
    <dgm:pt modelId="{CADD4B53-A251-4265-B797-AC9D8F655447}">
      <dgm:prSet phldrT="[Text]"/>
      <dgm:spPr>
        <a:solidFill>
          <a:schemeClr val="accent1">
            <a:lumMod val="75000"/>
          </a:schemeClr>
        </a:solidFill>
      </dgm:spPr>
      <dgm:t>
        <a:bodyPr/>
        <a:lstStyle/>
        <a:p>
          <a:r>
            <a:rPr lang="en-US" dirty="0"/>
            <a:t>Thread</a:t>
          </a:r>
        </a:p>
      </dgm:t>
    </dgm:pt>
    <dgm:pt modelId="{BF631DFA-1B83-4F3B-8AF3-B6F0D7E93184}" type="parTrans" cxnId="{5D554D52-B8CF-4658-9419-9EF0D2DA3F9F}">
      <dgm:prSet/>
      <dgm:spPr/>
      <dgm:t>
        <a:bodyPr/>
        <a:lstStyle/>
        <a:p>
          <a:endParaRPr lang="en-US"/>
        </a:p>
      </dgm:t>
    </dgm:pt>
    <dgm:pt modelId="{2C19DF8C-21E3-4804-A5E3-6F4311FEB30C}" type="sibTrans" cxnId="{5D554D52-B8CF-4658-9419-9EF0D2DA3F9F}">
      <dgm:prSet/>
      <dgm:spPr/>
      <dgm:t>
        <a:bodyPr/>
        <a:lstStyle/>
        <a:p>
          <a:endParaRPr lang="en-US"/>
        </a:p>
      </dgm:t>
    </dgm:pt>
    <dgm:pt modelId="{D3366081-AF33-467E-AF19-5DF270D424FB}">
      <dgm:prSet phldrT="[Text]"/>
      <dgm:spPr/>
      <dgm:t>
        <a:bodyPr/>
        <a:lstStyle/>
        <a:p>
          <a:r>
            <a:rPr lang="en-US" dirty="0">
              <a:solidFill>
                <a:schemeClr val="bg1"/>
              </a:solidFill>
            </a:rPr>
            <a:t>A function to run in parallel on the GPU</a:t>
          </a:r>
        </a:p>
      </dgm:t>
    </dgm:pt>
    <dgm:pt modelId="{85AAE448-B9FA-41C0-B3DF-C23A142CC6E8}" type="parTrans" cxnId="{458B3DFF-27C7-46E5-93E6-4620C23D6E0F}">
      <dgm:prSet/>
      <dgm:spPr/>
      <dgm:t>
        <a:bodyPr/>
        <a:lstStyle/>
        <a:p>
          <a:endParaRPr lang="en-US"/>
        </a:p>
      </dgm:t>
    </dgm:pt>
    <dgm:pt modelId="{DBC97705-FB3C-49E6-9B73-F481FED16D30}" type="sibTrans" cxnId="{458B3DFF-27C7-46E5-93E6-4620C23D6E0F}">
      <dgm:prSet/>
      <dgm:spPr/>
      <dgm:t>
        <a:bodyPr/>
        <a:lstStyle/>
        <a:p>
          <a:endParaRPr lang="en-US"/>
        </a:p>
      </dgm:t>
    </dgm:pt>
    <dgm:pt modelId="{4C085A7D-7FF9-41C3-993A-0119E8E62A7E}">
      <dgm:prSet phldrT="[Text]"/>
      <dgm:spPr/>
      <dgm:t>
        <a:bodyPr/>
        <a:lstStyle/>
        <a:p>
          <a:r>
            <a:rPr lang="en-US" dirty="0">
              <a:solidFill>
                <a:schemeClr val="bg1"/>
              </a:solidFill>
            </a:rPr>
            <a:t>Runs an instance of the kernel</a:t>
          </a:r>
        </a:p>
      </dgm:t>
    </dgm:pt>
    <dgm:pt modelId="{AA40246E-A0A8-465E-B458-736527998EAE}" type="parTrans" cxnId="{DB2076C6-194B-4EE0-B437-C2F3A1DFA22A}">
      <dgm:prSet/>
      <dgm:spPr/>
      <dgm:t>
        <a:bodyPr/>
        <a:lstStyle/>
        <a:p>
          <a:endParaRPr lang="en-US"/>
        </a:p>
      </dgm:t>
    </dgm:pt>
    <dgm:pt modelId="{FBC8E8EB-8121-4E94-9EF5-0C61DD16D5F9}" type="sibTrans" cxnId="{DB2076C6-194B-4EE0-B437-C2F3A1DFA22A}">
      <dgm:prSet/>
      <dgm:spPr/>
      <dgm:t>
        <a:bodyPr/>
        <a:lstStyle/>
        <a:p>
          <a:endParaRPr lang="en-US"/>
        </a:p>
      </dgm:t>
    </dgm:pt>
    <dgm:pt modelId="{4F39F8F5-F442-4EC6-8029-15183DDF43DA}" type="pres">
      <dgm:prSet presAssocID="{6D44ACB3-1247-4C8C-BF17-444F905ED59E}" presName="linear" presStyleCnt="0">
        <dgm:presLayoutVars>
          <dgm:dir/>
          <dgm:animLvl val="lvl"/>
          <dgm:resizeHandles val="exact"/>
        </dgm:presLayoutVars>
      </dgm:prSet>
      <dgm:spPr/>
    </dgm:pt>
    <dgm:pt modelId="{E5D1855F-3566-40AE-A6E8-814095D2C0A1}" type="pres">
      <dgm:prSet presAssocID="{FB2E245E-5C03-4CDF-8E92-A9375A668F76}" presName="parentLin" presStyleCnt="0"/>
      <dgm:spPr/>
    </dgm:pt>
    <dgm:pt modelId="{13884785-A205-4CC3-A176-F3B7F3FFBE62}" type="pres">
      <dgm:prSet presAssocID="{FB2E245E-5C03-4CDF-8E92-A9375A668F76}" presName="parentLeftMargin" presStyleLbl="node1" presStyleIdx="0" presStyleCnt="2"/>
      <dgm:spPr/>
    </dgm:pt>
    <dgm:pt modelId="{8692C407-CF19-4A96-B454-B335B977A615}" type="pres">
      <dgm:prSet presAssocID="{FB2E245E-5C03-4CDF-8E92-A9375A668F76}" presName="parentText" presStyleLbl="node1" presStyleIdx="0" presStyleCnt="2">
        <dgm:presLayoutVars>
          <dgm:chMax val="0"/>
          <dgm:bulletEnabled val="1"/>
        </dgm:presLayoutVars>
      </dgm:prSet>
      <dgm:spPr/>
    </dgm:pt>
    <dgm:pt modelId="{B5EEC25F-7DB1-4F0E-91DA-C112916589A3}" type="pres">
      <dgm:prSet presAssocID="{FB2E245E-5C03-4CDF-8E92-A9375A668F76}" presName="negativeSpace" presStyleCnt="0"/>
      <dgm:spPr/>
    </dgm:pt>
    <dgm:pt modelId="{0886A0B8-F602-4EA0-A70D-38A9D1D3F75A}" type="pres">
      <dgm:prSet presAssocID="{FB2E245E-5C03-4CDF-8E92-A9375A668F76}" presName="childText" presStyleLbl="conFgAcc1" presStyleIdx="0" presStyleCnt="2">
        <dgm:presLayoutVars>
          <dgm:bulletEnabled val="1"/>
        </dgm:presLayoutVars>
      </dgm:prSet>
      <dgm:spPr/>
    </dgm:pt>
    <dgm:pt modelId="{B5D8DD6C-B193-4C3F-90FE-6BD78FC0F8D2}" type="pres">
      <dgm:prSet presAssocID="{822B863C-9CAF-4935-8A0C-F881BB2BE0C4}" presName="spaceBetweenRectangles" presStyleCnt="0"/>
      <dgm:spPr/>
    </dgm:pt>
    <dgm:pt modelId="{CC4E5FB0-A57D-41DB-9C2D-FF158C359002}" type="pres">
      <dgm:prSet presAssocID="{CADD4B53-A251-4265-B797-AC9D8F655447}" presName="parentLin" presStyleCnt="0"/>
      <dgm:spPr/>
    </dgm:pt>
    <dgm:pt modelId="{199F1D17-BC4C-4B1E-8364-E81C5854C256}" type="pres">
      <dgm:prSet presAssocID="{CADD4B53-A251-4265-B797-AC9D8F655447}" presName="parentLeftMargin" presStyleLbl="node1" presStyleIdx="0" presStyleCnt="2"/>
      <dgm:spPr/>
    </dgm:pt>
    <dgm:pt modelId="{ED5E4AC7-ACF1-46BA-B56B-AA4546EAAAD8}" type="pres">
      <dgm:prSet presAssocID="{CADD4B53-A251-4265-B797-AC9D8F655447}" presName="parentText" presStyleLbl="node1" presStyleIdx="1" presStyleCnt="2">
        <dgm:presLayoutVars>
          <dgm:chMax val="0"/>
          <dgm:bulletEnabled val="1"/>
        </dgm:presLayoutVars>
      </dgm:prSet>
      <dgm:spPr/>
    </dgm:pt>
    <dgm:pt modelId="{0184EBD8-6090-4367-BFDB-AB7A7BF3DDC7}" type="pres">
      <dgm:prSet presAssocID="{CADD4B53-A251-4265-B797-AC9D8F655447}" presName="negativeSpace" presStyleCnt="0"/>
      <dgm:spPr/>
    </dgm:pt>
    <dgm:pt modelId="{18FFB00B-9897-42DB-B98A-46374679B582}" type="pres">
      <dgm:prSet presAssocID="{CADD4B53-A251-4265-B797-AC9D8F655447}" presName="childText" presStyleLbl="conFgAcc1" presStyleIdx="1" presStyleCnt="2">
        <dgm:presLayoutVars>
          <dgm:bulletEnabled val="1"/>
        </dgm:presLayoutVars>
      </dgm:prSet>
      <dgm:spPr/>
    </dgm:pt>
  </dgm:ptLst>
  <dgm:cxnLst>
    <dgm:cxn modelId="{9BAA6A1B-5154-4B74-AE00-F6AC6F616F03}" type="presOf" srcId="{FB2E245E-5C03-4CDF-8E92-A9375A668F76}" destId="{8692C407-CF19-4A96-B454-B335B977A615}" srcOrd="1" destOrd="0" presId="urn:microsoft.com/office/officeart/2005/8/layout/list1"/>
    <dgm:cxn modelId="{A3BE9725-193A-4A4A-803B-317F5DDDC174}" type="presOf" srcId="{4C085A7D-7FF9-41C3-993A-0119E8E62A7E}" destId="{18FFB00B-9897-42DB-B98A-46374679B582}" srcOrd="0" destOrd="0" presId="urn:microsoft.com/office/officeart/2005/8/layout/list1"/>
    <dgm:cxn modelId="{E85AD662-1A3C-42C2-B393-B5F06E39D1A4}" type="presOf" srcId="{D3366081-AF33-467E-AF19-5DF270D424FB}" destId="{0886A0B8-F602-4EA0-A70D-38A9D1D3F75A}" srcOrd="0" destOrd="0" presId="urn:microsoft.com/office/officeart/2005/8/layout/list1"/>
    <dgm:cxn modelId="{0B40C74D-D9B5-453F-B3BB-90B587A35977}" type="presOf" srcId="{FB2E245E-5C03-4CDF-8E92-A9375A668F76}" destId="{13884785-A205-4CC3-A176-F3B7F3FFBE62}" srcOrd="0" destOrd="0" presId="urn:microsoft.com/office/officeart/2005/8/layout/list1"/>
    <dgm:cxn modelId="{5D554D52-B8CF-4658-9419-9EF0D2DA3F9F}" srcId="{6D44ACB3-1247-4C8C-BF17-444F905ED59E}" destId="{CADD4B53-A251-4265-B797-AC9D8F655447}" srcOrd="1" destOrd="0" parTransId="{BF631DFA-1B83-4F3B-8AF3-B6F0D7E93184}" sibTransId="{2C19DF8C-21E3-4804-A5E3-6F4311FEB30C}"/>
    <dgm:cxn modelId="{CB322F7C-72D1-4CD4-8B92-170CA3598EA2}" type="presOf" srcId="{6D44ACB3-1247-4C8C-BF17-444F905ED59E}" destId="{4F39F8F5-F442-4EC6-8029-15183DDF43DA}" srcOrd="0" destOrd="0" presId="urn:microsoft.com/office/officeart/2005/8/layout/list1"/>
    <dgm:cxn modelId="{C851B797-A313-486C-A5D7-02AD84FC4523}" type="presOf" srcId="{CADD4B53-A251-4265-B797-AC9D8F655447}" destId="{199F1D17-BC4C-4B1E-8364-E81C5854C256}" srcOrd="0" destOrd="0" presId="urn:microsoft.com/office/officeart/2005/8/layout/list1"/>
    <dgm:cxn modelId="{F5E8EE99-9265-4982-9DA3-E5F14582F27E}" srcId="{6D44ACB3-1247-4C8C-BF17-444F905ED59E}" destId="{FB2E245E-5C03-4CDF-8E92-A9375A668F76}" srcOrd="0" destOrd="0" parTransId="{7E661A76-69E4-4D3E-B89C-8E14AB8D4524}" sibTransId="{822B863C-9CAF-4935-8A0C-F881BB2BE0C4}"/>
    <dgm:cxn modelId="{DB2076C6-194B-4EE0-B437-C2F3A1DFA22A}" srcId="{CADD4B53-A251-4265-B797-AC9D8F655447}" destId="{4C085A7D-7FF9-41C3-993A-0119E8E62A7E}" srcOrd="0" destOrd="0" parTransId="{AA40246E-A0A8-465E-B458-736527998EAE}" sibTransId="{FBC8E8EB-8121-4E94-9EF5-0C61DD16D5F9}"/>
    <dgm:cxn modelId="{9575F7D4-7DB2-4504-89C9-A0688E21F5CB}" type="presOf" srcId="{CADD4B53-A251-4265-B797-AC9D8F655447}" destId="{ED5E4AC7-ACF1-46BA-B56B-AA4546EAAAD8}" srcOrd="1" destOrd="0" presId="urn:microsoft.com/office/officeart/2005/8/layout/list1"/>
    <dgm:cxn modelId="{458B3DFF-27C7-46E5-93E6-4620C23D6E0F}" srcId="{FB2E245E-5C03-4CDF-8E92-A9375A668F76}" destId="{D3366081-AF33-467E-AF19-5DF270D424FB}" srcOrd="0" destOrd="0" parTransId="{85AAE448-B9FA-41C0-B3DF-C23A142CC6E8}" sibTransId="{DBC97705-FB3C-49E6-9B73-F481FED16D30}"/>
    <dgm:cxn modelId="{8CEF07AB-161A-4363-816E-A9CF9BE9FBFB}" type="presParOf" srcId="{4F39F8F5-F442-4EC6-8029-15183DDF43DA}" destId="{E5D1855F-3566-40AE-A6E8-814095D2C0A1}" srcOrd="0" destOrd="0" presId="urn:microsoft.com/office/officeart/2005/8/layout/list1"/>
    <dgm:cxn modelId="{F9115804-7CD6-4971-9CDF-8E21F10360AC}" type="presParOf" srcId="{E5D1855F-3566-40AE-A6E8-814095D2C0A1}" destId="{13884785-A205-4CC3-A176-F3B7F3FFBE62}" srcOrd="0" destOrd="0" presId="urn:microsoft.com/office/officeart/2005/8/layout/list1"/>
    <dgm:cxn modelId="{D5468983-007B-420F-9EB5-2D43223F0408}" type="presParOf" srcId="{E5D1855F-3566-40AE-A6E8-814095D2C0A1}" destId="{8692C407-CF19-4A96-B454-B335B977A615}" srcOrd="1" destOrd="0" presId="urn:microsoft.com/office/officeart/2005/8/layout/list1"/>
    <dgm:cxn modelId="{B8D51621-BC2C-4432-AA05-AFC984CE8B9C}" type="presParOf" srcId="{4F39F8F5-F442-4EC6-8029-15183DDF43DA}" destId="{B5EEC25F-7DB1-4F0E-91DA-C112916589A3}" srcOrd="1" destOrd="0" presId="urn:microsoft.com/office/officeart/2005/8/layout/list1"/>
    <dgm:cxn modelId="{A9759E69-8391-4352-9BA2-A70FDB0A70D3}" type="presParOf" srcId="{4F39F8F5-F442-4EC6-8029-15183DDF43DA}" destId="{0886A0B8-F602-4EA0-A70D-38A9D1D3F75A}" srcOrd="2" destOrd="0" presId="urn:microsoft.com/office/officeart/2005/8/layout/list1"/>
    <dgm:cxn modelId="{133D7ADB-0462-46A7-8719-3FAAA0719D6E}" type="presParOf" srcId="{4F39F8F5-F442-4EC6-8029-15183DDF43DA}" destId="{B5D8DD6C-B193-4C3F-90FE-6BD78FC0F8D2}" srcOrd="3" destOrd="0" presId="urn:microsoft.com/office/officeart/2005/8/layout/list1"/>
    <dgm:cxn modelId="{85BE69BE-2D35-4E7A-A66D-55FF0ABB45B1}" type="presParOf" srcId="{4F39F8F5-F442-4EC6-8029-15183DDF43DA}" destId="{CC4E5FB0-A57D-41DB-9C2D-FF158C359002}" srcOrd="4" destOrd="0" presId="urn:microsoft.com/office/officeart/2005/8/layout/list1"/>
    <dgm:cxn modelId="{B06DCA86-EC89-459F-8FC2-4668FACE5DF5}" type="presParOf" srcId="{CC4E5FB0-A57D-41DB-9C2D-FF158C359002}" destId="{199F1D17-BC4C-4B1E-8364-E81C5854C256}" srcOrd="0" destOrd="0" presId="urn:microsoft.com/office/officeart/2005/8/layout/list1"/>
    <dgm:cxn modelId="{DB84ACFF-7A30-47DE-A89A-A3C6A06E3D93}" type="presParOf" srcId="{CC4E5FB0-A57D-41DB-9C2D-FF158C359002}" destId="{ED5E4AC7-ACF1-46BA-B56B-AA4546EAAAD8}" srcOrd="1" destOrd="0" presId="urn:microsoft.com/office/officeart/2005/8/layout/list1"/>
    <dgm:cxn modelId="{1408F6E8-2545-45B7-80FA-88E38FCC80B2}" type="presParOf" srcId="{4F39F8F5-F442-4EC6-8029-15183DDF43DA}" destId="{0184EBD8-6090-4367-BFDB-AB7A7BF3DDC7}" srcOrd="5" destOrd="0" presId="urn:microsoft.com/office/officeart/2005/8/layout/list1"/>
    <dgm:cxn modelId="{B91AA42B-DAEA-4634-8B0D-E469A3A894E3}" type="presParOf" srcId="{4F39F8F5-F442-4EC6-8029-15183DDF43DA}" destId="{18FFB00B-9897-42DB-B98A-46374679B58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44ACB3-1247-4C8C-BF17-444F905ED59E}"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FB2E245E-5C03-4CDF-8E92-A9375A668F76}">
      <dgm:prSet phldrT="[Text]"/>
      <dgm:spPr/>
      <dgm:t>
        <a:bodyPr/>
        <a:lstStyle/>
        <a:p>
          <a:r>
            <a:rPr lang="en-US" dirty="0"/>
            <a:t>Block</a:t>
          </a:r>
        </a:p>
      </dgm:t>
    </dgm:pt>
    <dgm:pt modelId="{7E661A76-69E4-4D3E-B89C-8E14AB8D4524}" type="parTrans" cxnId="{F5E8EE99-9265-4982-9DA3-E5F14582F27E}">
      <dgm:prSet/>
      <dgm:spPr/>
      <dgm:t>
        <a:bodyPr/>
        <a:lstStyle/>
        <a:p>
          <a:endParaRPr lang="en-US"/>
        </a:p>
      </dgm:t>
    </dgm:pt>
    <dgm:pt modelId="{822B863C-9CAF-4935-8A0C-F881BB2BE0C4}" type="sibTrans" cxnId="{F5E8EE99-9265-4982-9DA3-E5F14582F27E}">
      <dgm:prSet/>
      <dgm:spPr/>
      <dgm:t>
        <a:bodyPr/>
        <a:lstStyle/>
        <a:p>
          <a:endParaRPr lang="en-US"/>
        </a:p>
      </dgm:t>
    </dgm:pt>
    <dgm:pt modelId="{CADD4B53-A251-4265-B797-AC9D8F655447}">
      <dgm:prSet phldrT="[Text]"/>
      <dgm:spPr>
        <a:solidFill>
          <a:schemeClr val="accent1">
            <a:lumMod val="75000"/>
          </a:schemeClr>
        </a:solidFill>
      </dgm:spPr>
      <dgm:t>
        <a:bodyPr/>
        <a:lstStyle/>
        <a:p>
          <a:r>
            <a:rPr lang="en-US" dirty="0"/>
            <a:t>Grid</a:t>
          </a:r>
        </a:p>
      </dgm:t>
    </dgm:pt>
    <dgm:pt modelId="{BF631DFA-1B83-4F3B-8AF3-B6F0D7E93184}" type="parTrans" cxnId="{5D554D52-B8CF-4658-9419-9EF0D2DA3F9F}">
      <dgm:prSet/>
      <dgm:spPr/>
      <dgm:t>
        <a:bodyPr/>
        <a:lstStyle/>
        <a:p>
          <a:endParaRPr lang="en-US"/>
        </a:p>
      </dgm:t>
    </dgm:pt>
    <dgm:pt modelId="{2C19DF8C-21E3-4804-A5E3-6F4311FEB30C}" type="sibTrans" cxnId="{5D554D52-B8CF-4658-9419-9EF0D2DA3F9F}">
      <dgm:prSet/>
      <dgm:spPr/>
      <dgm:t>
        <a:bodyPr/>
        <a:lstStyle/>
        <a:p>
          <a:endParaRPr lang="en-US"/>
        </a:p>
      </dgm:t>
    </dgm:pt>
    <dgm:pt modelId="{D3366081-AF33-467E-AF19-5DF270D424FB}">
      <dgm:prSet phldrT="[Text]"/>
      <dgm:spPr/>
      <dgm:t>
        <a:bodyPr/>
        <a:lstStyle/>
        <a:p>
          <a:r>
            <a:rPr lang="en-US" dirty="0">
              <a:solidFill>
                <a:schemeClr val="bg1"/>
              </a:solidFill>
            </a:rPr>
            <a:t>A group of threads</a:t>
          </a:r>
        </a:p>
      </dgm:t>
    </dgm:pt>
    <dgm:pt modelId="{85AAE448-B9FA-41C0-B3DF-C23A142CC6E8}" type="parTrans" cxnId="{458B3DFF-27C7-46E5-93E6-4620C23D6E0F}">
      <dgm:prSet/>
      <dgm:spPr/>
      <dgm:t>
        <a:bodyPr/>
        <a:lstStyle/>
        <a:p>
          <a:endParaRPr lang="en-US"/>
        </a:p>
      </dgm:t>
    </dgm:pt>
    <dgm:pt modelId="{DBC97705-FB3C-49E6-9B73-F481FED16D30}" type="sibTrans" cxnId="{458B3DFF-27C7-46E5-93E6-4620C23D6E0F}">
      <dgm:prSet/>
      <dgm:spPr/>
      <dgm:t>
        <a:bodyPr/>
        <a:lstStyle/>
        <a:p>
          <a:endParaRPr lang="en-US"/>
        </a:p>
      </dgm:t>
    </dgm:pt>
    <dgm:pt modelId="{4C085A7D-7FF9-41C3-993A-0119E8E62A7E}">
      <dgm:prSet phldrT="[Text]"/>
      <dgm:spPr/>
      <dgm:t>
        <a:bodyPr/>
        <a:lstStyle/>
        <a:p>
          <a:r>
            <a:rPr lang="en-US" dirty="0">
              <a:solidFill>
                <a:schemeClr val="bg1"/>
              </a:solidFill>
            </a:rPr>
            <a:t>All blocks mapped on the GPU</a:t>
          </a:r>
        </a:p>
      </dgm:t>
    </dgm:pt>
    <dgm:pt modelId="{AA40246E-A0A8-465E-B458-736527998EAE}" type="parTrans" cxnId="{DB2076C6-194B-4EE0-B437-C2F3A1DFA22A}">
      <dgm:prSet/>
      <dgm:spPr/>
      <dgm:t>
        <a:bodyPr/>
        <a:lstStyle/>
        <a:p>
          <a:endParaRPr lang="en-US"/>
        </a:p>
      </dgm:t>
    </dgm:pt>
    <dgm:pt modelId="{FBC8E8EB-8121-4E94-9EF5-0C61DD16D5F9}" type="sibTrans" cxnId="{DB2076C6-194B-4EE0-B437-C2F3A1DFA22A}">
      <dgm:prSet/>
      <dgm:spPr/>
      <dgm:t>
        <a:bodyPr/>
        <a:lstStyle/>
        <a:p>
          <a:endParaRPr lang="en-US"/>
        </a:p>
      </dgm:t>
    </dgm:pt>
    <dgm:pt modelId="{4F39F8F5-F442-4EC6-8029-15183DDF43DA}" type="pres">
      <dgm:prSet presAssocID="{6D44ACB3-1247-4C8C-BF17-444F905ED59E}" presName="linear" presStyleCnt="0">
        <dgm:presLayoutVars>
          <dgm:dir/>
          <dgm:animLvl val="lvl"/>
          <dgm:resizeHandles val="exact"/>
        </dgm:presLayoutVars>
      </dgm:prSet>
      <dgm:spPr/>
    </dgm:pt>
    <dgm:pt modelId="{E5D1855F-3566-40AE-A6E8-814095D2C0A1}" type="pres">
      <dgm:prSet presAssocID="{FB2E245E-5C03-4CDF-8E92-A9375A668F76}" presName="parentLin" presStyleCnt="0"/>
      <dgm:spPr/>
    </dgm:pt>
    <dgm:pt modelId="{13884785-A205-4CC3-A176-F3B7F3FFBE62}" type="pres">
      <dgm:prSet presAssocID="{FB2E245E-5C03-4CDF-8E92-A9375A668F76}" presName="parentLeftMargin" presStyleLbl="node1" presStyleIdx="0" presStyleCnt="2"/>
      <dgm:spPr/>
    </dgm:pt>
    <dgm:pt modelId="{8692C407-CF19-4A96-B454-B335B977A615}" type="pres">
      <dgm:prSet presAssocID="{FB2E245E-5C03-4CDF-8E92-A9375A668F76}" presName="parentText" presStyleLbl="node1" presStyleIdx="0" presStyleCnt="2">
        <dgm:presLayoutVars>
          <dgm:chMax val="0"/>
          <dgm:bulletEnabled val="1"/>
        </dgm:presLayoutVars>
      </dgm:prSet>
      <dgm:spPr/>
    </dgm:pt>
    <dgm:pt modelId="{B5EEC25F-7DB1-4F0E-91DA-C112916589A3}" type="pres">
      <dgm:prSet presAssocID="{FB2E245E-5C03-4CDF-8E92-A9375A668F76}" presName="negativeSpace" presStyleCnt="0"/>
      <dgm:spPr/>
    </dgm:pt>
    <dgm:pt modelId="{0886A0B8-F602-4EA0-A70D-38A9D1D3F75A}" type="pres">
      <dgm:prSet presAssocID="{FB2E245E-5C03-4CDF-8E92-A9375A668F76}" presName="childText" presStyleLbl="conFgAcc1" presStyleIdx="0" presStyleCnt="2">
        <dgm:presLayoutVars>
          <dgm:bulletEnabled val="1"/>
        </dgm:presLayoutVars>
      </dgm:prSet>
      <dgm:spPr/>
    </dgm:pt>
    <dgm:pt modelId="{B5D8DD6C-B193-4C3F-90FE-6BD78FC0F8D2}" type="pres">
      <dgm:prSet presAssocID="{822B863C-9CAF-4935-8A0C-F881BB2BE0C4}" presName="spaceBetweenRectangles" presStyleCnt="0"/>
      <dgm:spPr/>
    </dgm:pt>
    <dgm:pt modelId="{CC4E5FB0-A57D-41DB-9C2D-FF158C359002}" type="pres">
      <dgm:prSet presAssocID="{CADD4B53-A251-4265-B797-AC9D8F655447}" presName="parentLin" presStyleCnt="0"/>
      <dgm:spPr/>
    </dgm:pt>
    <dgm:pt modelId="{199F1D17-BC4C-4B1E-8364-E81C5854C256}" type="pres">
      <dgm:prSet presAssocID="{CADD4B53-A251-4265-B797-AC9D8F655447}" presName="parentLeftMargin" presStyleLbl="node1" presStyleIdx="0" presStyleCnt="2"/>
      <dgm:spPr/>
    </dgm:pt>
    <dgm:pt modelId="{ED5E4AC7-ACF1-46BA-B56B-AA4546EAAAD8}" type="pres">
      <dgm:prSet presAssocID="{CADD4B53-A251-4265-B797-AC9D8F655447}" presName="parentText" presStyleLbl="node1" presStyleIdx="1" presStyleCnt="2">
        <dgm:presLayoutVars>
          <dgm:chMax val="0"/>
          <dgm:bulletEnabled val="1"/>
        </dgm:presLayoutVars>
      </dgm:prSet>
      <dgm:spPr/>
    </dgm:pt>
    <dgm:pt modelId="{0184EBD8-6090-4367-BFDB-AB7A7BF3DDC7}" type="pres">
      <dgm:prSet presAssocID="{CADD4B53-A251-4265-B797-AC9D8F655447}" presName="negativeSpace" presStyleCnt="0"/>
      <dgm:spPr/>
    </dgm:pt>
    <dgm:pt modelId="{18FFB00B-9897-42DB-B98A-46374679B582}" type="pres">
      <dgm:prSet presAssocID="{CADD4B53-A251-4265-B797-AC9D8F655447}" presName="childText" presStyleLbl="conFgAcc1" presStyleIdx="1" presStyleCnt="2">
        <dgm:presLayoutVars>
          <dgm:bulletEnabled val="1"/>
        </dgm:presLayoutVars>
      </dgm:prSet>
      <dgm:spPr/>
    </dgm:pt>
  </dgm:ptLst>
  <dgm:cxnLst>
    <dgm:cxn modelId="{9BAA6A1B-5154-4B74-AE00-F6AC6F616F03}" type="presOf" srcId="{FB2E245E-5C03-4CDF-8E92-A9375A668F76}" destId="{8692C407-CF19-4A96-B454-B335B977A615}" srcOrd="1" destOrd="0" presId="urn:microsoft.com/office/officeart/2005/8/layout/list1"/>
    <dgm:cxn modelId="{A3BE9725-193A-4A4A-803B-317F5DDDC174}" type="presOf" srcId="{4C085A7D-7FF9-41C3-993A-0119E8E62A7E}" destId="{18FFB00B-9897-42DB-B98A-46374679B582}" srcOrd="0" destOrd="0" presId="urn:microsoft.com/office/officeart/2005/8/layout/list1"/>
    <dgm:cxn modelId="{E85AD662-1A3C-42C2-B393-B5F06E39D1A4}" type="presOf" srcId="{D3366081-AF33-467E-AF19-5DF270D424FB}" destId="{0886A0B8-F602-4EA0-A70D-38A9D1D3F75A}" srcOrd="0" destOrd="0" presId="urn:microsoft.com/office/officeart/2005/8/layout/list1"/>
    <dgm:cxn modelId="{0B40C74D-D9B5-453F-B3BB-90B587A35977}" type="presOf" srcId="{FB2E245E-5C03-4CDF-8E92-A9375A668F76}" destId="{13884785-A205-4CC3-A176-F3B7F3FFBE62}" srcOrd="0" destOrd="0" presId="urn:microsoft.com/office/officeart/2005/8/layout/list1"/>
    <dgm:cxn modelId="{5D554D52-B8CF-4658-9419-9EF0D2DA3F9F}" srcId="{6D44ACB3-1247-4C8C-BF17-444F905ED59E}" destId="{CADD4B53-A251-4265-B797-AC9D8F655447}" srcOrd="1" destOrd="0" parTransId="{BF631DFA-1B83-4F3B-8AF3-B6F0D7E93184}" sibTransId="{2C19DF8C-21E3-4804-A5E3-6F4311FEB30C}"/>
    <dgm:cxn modelId="{CB322F7C-72D1-4CD4-8B92-170CA3598EA2}" type="presOf" srcId="{6D44ACB3-1247-4C8C-BF17-444F905ED59E}" destId="{4F39F8F5-F442-4EC6-8029-15183DDF43DA}" srcOrd="0" destOrd="0" presId="urn:microsoft.com/office/officeart/2005/8/layout/list1"/>
    <dgm:cxn modelId="{C851B797-A313-486C-A5D7-02AD84FC4523}" type="presOf" srcId="{CADD4B53-A251-4265-B797-AC9D8F655447}" destId="{199F1D17-BC4C-4B1E-8364-E81C5854C256}" srcOrd="0" destOrd="0" presId="urn:microsoft.com/office/officeart/2005/8/layout/list1"/>
    <dgm:cxn modelId="{F5E8EE99-9265-4982-9DA3-E5F14582F27E}" srcId="{6D44ACB3-1247-4C8C-BF17-444F905ED59E}" destId="{FB2E245E-5C03-4CDF-8E92-A9375A668F76}" srcOrd="0" destOrd="0" parTransId="{7E661A76-69E4-4D3E-B89C-8E14AB8D4524}" sibTransId="{822B863C-9CAF-4935-8A0C-F881BB2BE0C4}"/>
    <dgm:cxn modelId="{DB2076C6-194B-4EE0-B437-C2F3A1DFA22A}" srcId="{CADD4B53-A251-4265-B797-AC9D8F655447}" destId="{4C085A7D-7FF9-41C3-993A-0119E8E62A7E}" srcOrd="0" destOrd="0" parTransId="{AA40246E-A0A8-465E-B458-736527998EAE}" sibTransId="{FBC8E8EB-8121-4E94-9EF5-0C61DD16D5F9}"/>
    <dgm:cxn modelId="{9575F7D4-7DB2-4504-89C9-A0688E21F5CB}" type="presOf" srcId="{CADD4B53-A251-4265-B797-AC9D8F655447}" destId="{ED5E4AC7-ACF1-46BA-B56B-AA4546EAAAD8}" srcOrd="1" destOrd="0" presId="urn:microsoft.com/office/officeart/2005/8/layout/list1"/>
    <dgm:cxn modelId="{458B3DFF-27C7-46E5-93E6-4620C23D6E0F}" srcId="{FB2E245E-5C03-4CDF-8E92-A9375A668F76}" destId="{D3366081-AF33-467E-AF19-5DF270D424FB}" srcOrd="0" destOrd="0" parTransId="{85AAE448-B9FA-41C0-B3DF-C23A142CC6E8}" sibTransId="{DBC97705-FB3C-49E6-9B73-F481FED16D30}"/>
    <dgm:cxn modelId="{8CEF07AB-161A-4363-816E-A9CF9BE9FBFB}" type="presParOf" srcId="{4F39F8F5-F442-4EC6-8029-15183DDF43DA}" destId="{E5D1855F-3566-40AE-A6E8-814095D2C0A1}" srcOrd="0" destOrd="0" presId="urn:microsoft.com/office/officeart/2005/8/layout/list1"/>
    <dgm:cxn modelId="{F9115804-7CD6-4971-9CDF-8E21F10360AC}" type="presParOf" srcId="{E5D1855F-3566-40AE-A6E8-814095D2C0A1}" destId="{13884785-A205-4CC3-A176-F3B7F3FFBE62}" srcOrd="0" destOrd="0" presId="urn:microsoft.com/office/officeart/2005/8/layout/list1"/>
    <dgm:cxn modelId="{D5468983-007B-420F-9EB5-2D43223F0408}" type="presParOf" srcId="{E5D1855F-3566-40AE-A6E8-814095D2C0A1}" destId="{8692C407-CF19-4A96-B454-B335B977A615}" srcOrd="1" destOrd="0" presId="urn:microsoft.com/office/officeart/2005/8/layout/list1"/>
    <dgm:cxn modelId="{B8D51621-BC2C-4432-AA05-AFC984CE8B9C}" type="presParOf" srcId="{4F39F8F5-F442-4EC6-8029-15183DDF43DA}" destId="{B5EEC25F-7DB1-4F0E-91DA-C112916589A3}" srcOrd="1" destOrd="0" presId="urn:microsoft.com/office/officeart/2005/8/layout/list1"/>
    <dgm:cxn modelId="{A9759E69-8391-4352-9BA2-A70FDB0A70D3}" type="presParOf" srcId="{4F39F8F5-F442-4EC6-8029-15183DDF43DA}" destId="{0886A0B8-F602-4EA0-A70D-38A9D1D3F75A}" srcOrd="2" destOrd="0" presId="urn:microsoft.com/office/officeart/2005/8/layout/list1"/>
    <dgm:cxn modelId="{133D7ADB-0462-46A7-8719-3FAAA0719D6E}" type="presParOf" srcId="{4F39F8F5-F442-4EC6-8029-15183DDF43DA}" destId="{B5D8DD6C-B193-4C3F-90FE-6BD78FC0F8D2}" srcOrd="3" destOrd="0" presId="urn:microsoft.com/office/officeart/2005/8/layout/list1"/>
    <dgm:cxn modelId="{85BE69BE-2D35-4E7A-A66D-55FF0ABB45B1}" type="presParOf" srcId="{4F39F8F5-F442-4EC6-8029-15183DDF43DA}" destId="{CC4E5FB0-A57D-41DB-9C2D-FF158C359002}" srcOrd="4" destOrd="0" presId="urn:microsoft.com/office/officeart/2005/8/layout/list1"/>
    <dgm:cxn modelId="{B06DCA86-EC89-459F-8FC2-4668FACE5DF5}" type="presParOf" srcId="{CC4E5FB0-A57D-41DB-9C2D-FF158C359002}" destId="{199F1D17-BC4C-4B1E-8364-E81C5854C256}" srcOrd="0" destOrd="0" presId="urn:microsoft.com/office/officeart/2005/8/layout/list1"/>
    <dgm:cxn modelId="{DB84ACFF-7A30-47DE-A89A-A3C6A06E3D93}" type="presParOf" srcId="{CC4E5FB0-A57D-41DB-9C2D-FF158C359002}" destId="{ED5E4AC7-ACF1-46BA-B56B-AA4546EAAAD8}" srcOrd="1" destOrd="0" presId="urn:microsoft.com/office/officeart/2005/8/layout/list1"/>
    <dgm:cxn modelId="{1408F6E8-2545-45B7-80FA-88E38FCC80B2}" type="presParOf" srcId="{4F39F8F5-F442-4EC6-8029-15183DDF43DA}" destId="{0184EBD8-6090-4367-BFDB-AB7A7BF3DDC7}" srcOrd="5" destOrd="0" presId="urn:microsoft.com/office/officeart/2005/8/layout/list1"/>
    <dgm:cxn modelId="{B91AA42B-DAEA-4634-8B0D-E469A3A894E3}" type="presParOf" srcId="{4F39F8F5-F442-4EC6-8029-15183DDF43DA}" destId="{18FFB00B-9897-42DB-B98A-46374679B58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079B2C-EEB3-48D9-9BCD-2AB6F908DA08}" type="doc">
      <dgm:prSet loTypeId="urn:microsoft.com/office/officeart/2005/8/layout/hierarchy3" loCatId="relationship" qsTypeId="urn:microsoft.com/office/officeart/2005/8/quickstyle/simple5" qsCatId="simple" csTypeId="urn:microsoft.com/office/officeart/2005/8/colors/accent1_2" csCatId="accent1" phldr="1"/>
      <dgm:spPr/>
      <dgm:t>
        <a:bodyPr/>
        <a:lstStyle/>
        <a:p>
          <a:endParaRPr lang="en-US"/>
        </a:p>
      </dgm:t>
    </dgm:pt>
    <dgm:pt modelId="{6F821A3A-3547-4775-9D06-23E5B26FFE00}">
      <dgm:prSet phldrT="[Text]"/>
      <dgm:spPr/>
      <dgm:t>
        <a:bodyPr/>
        <a:lstStyle/>
        <a:p>
          <a:r>
            <a:rPr lang="en-US" dirty="0"/>
            <a:t>Purpose</a:t>
          </a:r>
        </a:p>
      </dgm:t>
    </dgm:pt>
    <dgm:pt modelId="{2C7587DA-51BC-40F2-AC60-EFCDFEA3D6B5}" type="parTrans" cxnId="{6CA8EE9F-3658-458F-84BC-08FE9A327231}">
      <dgm:prSet/>
      <dgm:spPr/>
      <dgm:t>
        <a:bodyPr/>
        <a:lstStyle/>
        <a:p>
          <a:endParaRPr lang="en-US"/>
        </a:p>
      </dgm:t>
    </dgm:pt>
    <dgm:pt modelId="{A5251C98-082A-4ACB-BF1B-29E2234C1446}" type="sibTrans" cxnId="{6CA8EE9F-3658-458F-84BC-08FE9A327231}">
      <dgm:prSet/>
      <dgm:spPr/>
      <dgm:t>
        <a:bodyPr/>
        <a:lstStyle/>
        <a:p>
          <a:endParaRPr lang="en-US"/>
        </a:p>
      </dgm:t>
    </dgm:pt>
    <dgm:pt modelId="{B364839E-46C0-42D3-9392-836ACC6587B3}">
      <dgm:prSet phldrT="[Text]"/>
      <dgm:spPr/>
      <dgm:t>
        <a:bodyPr/>
        <a:lstStyle/>
        <a:p>
          <a:r>
            <a:rPr lang="en-US" dirty="0">
              <a:solidFill>
                <a:schemeClr val="bg1"/>
              </a:solidFill>
            </a:rPr>
            <a:t>Send instructions to other parts of the system</a:t>
          </a:r>
        </a:p>
      </dgm:t>
    </dgm:pt>
    <dgm:pt modelId="{C25ED019-3F55-4AAF-8A3E-E2B3B78028C5}" type="parTrans" cxnId="{85121970-4C4C-43A3-9755-7A97428825CA}">
      <dgm:prSet/>
      <dgm:spPr/>
      <dgm:t>
        <a:bodyPr/>
        <a:lstStyle/>
        <a:p>
          <a:endParaRPr lang="en-US"/>
        </a:p>
      </dgm:t>
    </dgm:pt>
    <dgm:pt modelId="{CC8CCD38-34EC-4AFF-B0D9-6F35BA669068}" type="sibTrans" cxnId="{85121970-4C4C-43A3-9755-7A97428825CA}">
      <dgm:prSet/>
      <dgm:spPr/>
      <dgm:t>
        <a:bodyPr/>
        <a:lstStyle/>
        <a:p>
          <a:endParaRPr lang="en-US"/>
        </a:p>
      </dgm:t>
    </dgm:pt>
    <dgm:pt modelId="{2498FD82-F01F-46FF-9358-CB9B7237DB8B}">
      <dgm:prSet phldrT="[Text]"/>
      <dgm:spPr/>
      <dgm:t>
        <a:bodyPr/>
        <a:lstStyle/>
        <a:p>
          <a:r>
            <a:rPr lang="en-US" dirty="0">
              <a:solidFill>
                <a:schemeClr val="bg1"/>
              </a:solidFill>
            </a:rPr>
            <a:t>Parallelize calculation</a:t>
          </a:r>
        </a:p>
      </dgm:t>
    </dgm:pt>
    <dgm:pt modelId="{12A0F6CE-D712-402C-8FA3-388BFF5E2E12}" type="parTrans" cxnId="{30565B31-6820-43FD-96CD-83C27187B695}">
      <dgm:prSet/>
      <dgm:spPr/>
      <dgm:t>
        <a:bodyPr/>
        <a:lstStyle/>
        <a:p>
          <a:endParaRPr lang="en-US"/>
        </a:p>
      </dgm:t>
    </dgm:pt>
    <dgm:pt modelId="{D78FDADB-61E5-4B74-80D8-DDCAEB2FD413}" type="sibTrans" cxnId="{30565B31-6820-43FD-96CD-83C27187B695}">
      <dgm:prSet/>
      <dgm:spPr/>
      <dgm:t>
        <a:bodyPr/>
        <a:lstStyle/>
        <a:p>
          <a:endParaRPr lang="en-US"/>
        </a:p>
      </dgm:t>
    </dgm:pt>
    <dgm:pt modelId="{D42E8F98-0A35-444C-BF10-D04B74C2EF4B}">
      <dgm:prSet phldrT="[Text]"/>
      <dgm:spPr/>
      <dgm:t>
        <a:bodyPr/>
        <a:lstStyle/>
        <a:p>
          <a:r>
            <a:rPr lang="en-US" dirty="0"/>
            <a:t>Individual Machine</a:t>
          </a:r>
        </a:p>
      </dgm:t>
    </dgm:pt>
    <dgm:pt modelId="{09E6CF74-963F-4DA2-965C-2BC7DD9764EA}" type="parTrans" cxnId="{414A2241-9F95-49EF-ABCC-07214A6997AA}">
      <dgm:prSet/>
      <dgm:spPr/>
      <dgm:t>
        <a:bodyPr/>
        <a:lstStyle/>
        <a:p>
          <a:endParaRPr lang="en-US"/>
        </a:p>
      </dgm:t>
    </dgm:pt>
    <dgm:pt modelId="{56FDA7BA-712A-4D7E-8250-4B26C24EC051}" type="sibTrans" cxnId="{414A2241-9F95-49EF-ABCC-07214A6997AA}">
      <dgm:prSet/>
      <dgm:spPr/>
      <dgm:t>
        <a:bodyPr/>
        <a:lstStyle/>
        <a:p>
          <a:endParaRPr lang="en-US"/>
        </a:p>
      </dgm:t>
    </dgm:pt>
    <dgm:pt modelId="{A3DB0ECB-A35D-4D78-A438-20E8831DE42B}">
      <dgm:prSet phldrT="[Text]"/>
      <dgm:spPr/>
      <dgm:t>
        <a:bodyPr/>
        <a:lstStyle/>
        <a:p>
          <a:r>
            <a:rPr lang="en-US" dirty="0">
              <a:solidFill>
                <a:schemeClr val="bg1"/>
              </a:solidFill>
            </a:rPr>
            <a:t>CPU - Host</a:t>
          </a:r>
        </a:p>
      </dgm:t>
    </dgm:pt>
    <dgm:pt modelId="{51096EE2-DF0D-490F-9C59-FBC61F9D2BFB}" type="parTrans" cxnId="{8EDD1DF5-D608-42BF-BD10-3878890C1DAD}">
      <dgm:prSet/>
      <dgm:spPr/>
      <dgm:t>
        <a:bodyPr/>
        <a:lstStyle/>
        <a:p>
          <a:endParaRPr lang="en-US"/>
        </a:p>
      </dgm:t>
    </dgm:pt>
    <dgm:pt modelId="{4E0E8EA6-720E-426F-8D74-22037A394E18}" type="sibTrans" cxnId="{8EDD1DF5-D608-42BF-BD10-3878890C1DAD}">
      <dgm:prSet/>
      <dgm:spPr/>
      <dgm:t>
        <a:bodyPr/>
        <a:lstStyle/>
        <a:p>
          <a:endParaRPr lang="en-US"/>
        </a:p>
      </dgm:t>
    </dgm:pt>
    <dgm:pt modelId="{1C43C96A-D2E3-4FAE-A75A-F4FAC5DB11D1}">
      <dgm:prSet phldrT="[Text]"/>
      <dgm:spPr/>
      <dgm:t>
        <a:bodyPr/>
        <a:lstStyle/>
        <a:p>
          <a:r>
            <a:rPr lang="en-US" dirty="0">
              <a:solidFill>
                <a:schemeClr val="bg1"/>
              </a:solidFill>
            </a:rPr>
            <a:t>Devices – GPUs</a:t>
          </a:r>
        </a:p>
      </dgm:t>
    </dgm:pt>
    <dgm:pt modelId="{903A115D-91FD-4B93-9810-CDBEC11B89A9}" type="parTrans" cxnId="{D9ED845E-5FA6-43D2-A202-51CB6C4497E4}">
      <dgm:prSet/>
      <dgm:spPr/>
      <dgm:t>
        <a:bodyPr/>
        <a:lstStyle/>
        <a:p>
          <a:endParaRPr lang="en-US"/>
        </a:p>
      </dgm:t>
    </dgm:pt>
    <dgm:pt modelId="{F4037DDF-4FF6-4F42-B05F-C39ADDC4FB4B}" type="sibTrans" cxnId="{D9ED845E-5FA6-43D2-A202-51CB6C4497E4}">
      <dgm:prSet/>
      <dgm:spPr/>
      <dgm:t>
        <a:bodyPr/>
        <a:lstStyle/>
        <a:p>
          <a:endParaRPr lang="en-US"/>
        </a:p>
      </dgm:t>
    </dgm:pt>
    <dgm:pt modelId="{2D83ED4D-0170-47EB-BCE8-6FDC5A04AF0F}">
      <dgm:prSet phldrT="[Text]"/>
      <dgm:spPr/>
      <dgm:t>
        <a:bodyPr/>
        <a:lstStyle/>
        <a:p>
          <a:r>
            <a:rPr lang="en-US" dirty="0"/>
            <a:t>Cloud Servers</a:t>
          </a:r>
        </a:p>
      </dgm:t>
    </dgm:pt>
    <dgm:pt modelId="{D09D0A95-5347-4DDB-8293-68A9C2D6A5AD}" type="parTrans" cxnId="{6FEFCAEE-7CA7-41EE-89BD-1C1CFA45A339}">
      <dgm:prSet/>
      <dgm:spPr/>
      <dgm:t>
        <a:bodyPr/>
        <a:lstStyle/>
        <a:p>
          <a:endParaRPr lang="en-US"/>
        </a:p>
      </dgm:t>
    </dgm:pt>
    <dgm:pt modelId="{9075107A-34E6-4061-A354-D8F7735E2A21}" type="sibTrans" cxnId="{6FEFCAEE-7CA7-41EE-89BD-1C1CFA45A339}">
      <dgm:prSet/>
      <dgm:spPr/>
      <dgm:t>
        <a:bodyPr/>
        <a:lstStyle/>
        <a:p>
          <a:endParaRPr lang="en-US"/>
        </a:p>
      </dgm:t>
    </dgm:pt>
    <dgm:pt modelId="{F701DCA2-C015-428B-B471-E158AE3EB8B3}">
      <dgm:prSet phldrT="[Text]"/>
      <dgm:spPr/>
      <dgm:t>
        <a:bodyPr/>
        <a:lstStyle/>
        <a:p>
          <a:r>
            <a:rPr lang="en-US" dirty="0">
              <a:solidFill>
                <a:schemeClr val="bg1"/>
              </a:solidFill>
            </a:rPr>
            <a:t>Controller Server</a:t>
          </a:r>
        </a:p>
      </dgm:t>
    </dgm:pt>
    <dgm:pt modelId="{0E6FEBC3-2C57-4313-9EFA-2D6B701B1E87}" type="parTrans" cxnId="{B8E07EB1-0CBA-45AD-8FFD-315531791839}">
      <dgm:prSet/>
      <dgm:spPr/>
      <dgm:t>
        <a:bodyPr/>
        <a:lstStyle/>
        <a:p>
          <a:endParaRPr lang="en-US"/>
        </a:p>
      </dgm:t>
    </dgm:pt>
    <dgm:pt modelId="{3ECCBF1E-7847-42DE-B048-16BD9CA08D8F}" type="sibTrans" cxnId="{B8E07EB1-0CBA-45AD-8FFD-315531791839}">
      <dgm:prSet/>
      <dgm:spPr/>
      <dgm:t>
        <a:bodyPr/>
        <a:lstStyle/>
        <a:p>
          <a:endParaRPr lang="en-US"/>
        </a:p>
      </dgm:t>
    </dgm:pt>
    <dgm:pt modelId="{6E42E726-5480-42F0-BEE4-3DD45E90A573}">
      <dgm:prSet phldrT="[Text]"/>
      <dgm:spPr/>
      <dgm:t>
        <a:bodyPr/>
        <a:lstStyle/>
        <a:p>
          <a:r>
            <a:rPr lang="en-US" dirty="0">
              <a:solidFill>
                <a:schemeClr val="bg1"/>
              </a:solidFill>
            </a:rPr>
            <a:t>Workers</a:t>
          </a:r>
        </a:p>
      </dgm:t>
    </dgm:pt>
    <dgm:pt modelId="{EEE5748D-8EA9-4DC4-AD7C-8222A81CEF7E}" type="parTrans" cxnId="{8A98C229-4052-4FDC-A87F-11309460CF73}">
      <dgm:prSet/>
      <dgm:spPr/>
      <dgm:t>
        <a:bodyPr/>
        <a:lstStyle/>
        <a:p>
          <a:endParaRPr lang="en-US"/>
        </a:p>
      </dgm:t>
    </dgm:pt>
    <dgm:pt modelId="{A1A71051-07E6-4DA4-848D-670EB08D6653}" type="sibTrans" cxnId="{8A98C229-4052-4FDC-A87F-11309460CF73}">
      <dgm:prSet/>
      <dgm:spPr/>
      <dgm:t>
        <a:bodyPr/>
        <a:lstStyle/>
        <a:p>
          <a:endParaRPr lang="en-US"/>
        </a:p>
      </dgm:t>
    </dgm:pt>
    <dgm:pt modelId="{318457E5-D67C-4319-8117-C7FF2F8AE22B}">
      <dgm:prSet phldrT="[Text]"/>
      <dgm:spPr/>
      <dgm:t>
        <a:bodyPr/>
        <a:lstStyle/>
        <a:p>
          <a:r>
            <a:rPr lang="en-US" dirty="0">
              <a:solidFill>
                <a:schemeClr val="bg1"/>
              </a:solidFill>
            </a:rPr>
            <a:t>Data storage</a:t>
          </a:r>
        </a:p>
      </dgm:t>
    </dgm:pt>
    <dgm:pt modelId="{675C7D81-DBB8-4621-9025-0B548E310E0E}" type="parTrans" cxnId="{6FB79CD6-1805-46B9-905E-3C87A788FAC3}">
      <dgm:prSet/>
      <dgm:spPr/>
      <dgm:t>
        <a:bodyPr/>
        <a:lstStyle/>
        <a:p>
          <a:endParaRPr lang="en-US"/>
        </a:p>
      </dgm:t>
    </dgm:pt>
    <dgm:pt modelId="{97252890-8B86-42A3-A5A4-5983CD9BE4B5}" type="sibTrans" cxnId="{6FB79CD6-1805-46B9-905E-3C87A788FAC3}">
      <dgm:prSet/>
      <dgm:spPr/>
      <dgm:t>
        <a:bodyPr/>
        <a:lstStyle/>
        <a:p>
          <a:endParaRPr lang="en-US"/>
        </a:p>
      </dgm:t>
    </dgm:pt>
    <dgm:pt modelId="{5CAF7F61-13CA-4C68-8CE9-C833DE16FED5}">
      <dgm:prSet phldrT="[Text]"/>
      <dgm:spPr/>
      <dgm:t>
        <a:bodyPr/>
        <a:lstStyle/>
        <a:p>
          <a:r>
            <a:rPr lang="en-US" dirty="0">
              <a:solidFill>
                <a:schemeClr val="bg1"/>
              </a:solidFill>
            </a:rPr>
            <a:t>PCIe</a:t>
          </a:r>
        </a:p>
      </dgm:t>
    </dgm:pt>
    <dgm:pt modelId="{F8125E04-19CF-44B1-9C0E-70EFA299514E}" type="parTrans" cxnId="{6BD97C0E-30E5-4012-86F1-7717F621F505}">
      <dgm:prSet/>
      <dgm:spPr/>
      <dgm:t>
        <a:bodyPr/>
        <a:lstStyle/>
        <a:p>
          <a:endParaRPr lang="en-US"/>
        </a:p>
      </dgm:t>
    </dgm:pt>
    <dgm:pt modelId="{1B49930D-2486-45B9-97F7-905101B3E91F}" type="sibTrans" cxnId="{6BD97C0E-30E5-4012-86F1-7717F621F505}">
      <dgm:prSet/>
      <dgm:spPr/>
      <dgm:t>
        <a:bodyPr/>
        <a:lstStyle/>
        <a:p>
          <a:endParaRPr lang="en-US"/>
        </a:p>
      </dgm:t>
    </dgm:pt>
    <dgm:pt modelId="{507B910C-4376-4730-BA37-CBA9E831FDA8}">
      <dgm:prSet phldrT="[Text]"/>
      <dgm:spPr/>
      <dgm:t>
        <a:bodyPr/>
        <a:lstStyle/>
        <a:p>
          <a:r>
            <a:rPr lang="en-US" dirty="0">
              <a:solidFill>
                <a:schemeClr val="bg1"/>
              </a:solidFill>
            </a:rPr>
            <a:t>Bandwidth</a:t>
          </a:r>
        </a:p>
      </dgm:t>
    </dgm:pt>
    <dgm:pt modelId="{F52C9702-26BB-4D65-ACBC-B5A4561EB1B4}" type="parTrans" cxnId="{DA4573C7-8F95-4701-92EB-E56F0BD78AF6}">
      <dgm:prSet/>
      <dgm:spPr/>
      <dgm:t>
        <a:bodyPr/>
        <a:lstStyle/>
        <a:p>
          <a:endParaRPr lang="en-US"/>
        </a:p>
      </dgm:t>
    </dgm:pt>
    <dgm:pt modelId="{713E965A-9E13-4FDA-B834-DE9D43F58B5C}" type="sibTrans" cxnId="{DA4573C7-8F95-4701-92EB-E56F0BD78AF6}">
      <dgm:prSet/>
      <dgm:spPr/>
      <dgm:t>
        <a:bodyPr/>
        <a:lstStyle/>
        <a:p>
          <a:endParaRPr lang="en-US"/>
        </a:p>
      </dgm:t>
    </dgm:pt>
    <dgm:pt modelId="{BE2746BC-95A0-4FC3-B09A-62181A758497}">
      <dgm:prSet phldrT="[Text]"/>
      <dgm:spPr/>
      <dgm:t>
        <a:bodyPr/>
        <a:lstStyle/>
        <a:p>
          <a:r>
            <a:rPr lang="en-US" dirty="0">
              <a:solidFill>
                <a:schemeClr val="bg1"/>
              </a:solidFill>
            </a:rPr>
            <a:t>Data transfer</a:t>
          </a:r>
        </a:p>
      </dgm:t>
    </dgm:pt>
    <dgm:pt modelId="{C2E8C169-5246-4304-B3FA-F5A2EDE691AC}" type="parTrans" cxnId="{2E4AB8D7-BB8C-49A0-939C-CA5C389A7699}">
      <dgm:prSet/>
      <dgm:spPr/>
      <dgm:t>
        <a:bodyPr/>
        <a:lstStyle/>
        <a:p>
          <a:endParaRPr lang="en-US"/>
        </a:p>
      </dgm:t>
    </dgm:pt>
    <dgm:pt modelId="{DD1F1A04-7545-4CEB-91D7-4F3D284AA949}" type="sibTrans" cxnId="{2E4AB8D7-BB8C-49A0-939C-CA5C389A7699}">
      <dgm:prSet/>
      <dgm:spPr/>
      <dgm:t>
        <a:bodyPr/>
        <a:lstStyle/>
        <a:p>
          <a:endParaRPr lang="en-US"/>
        </a:p>
      </dgm:t>
    </dgm:pt>
    <dgm:pt modelId="{2D39F39F-7838-45C6-9BDE-9B9323520F11}">
      <dgm:prSet phldrT="[Text]"/>
      <dgm:spPr/>
      <dgm:t>
        <a:bodyPr/>
        <a:lstStyle/>
        <a:p>
          <a:r>
            <a:rPr lang="en-US" dirty="0">
              <a:solidFill>
                <a:schemeClr val="bg1"/>
              </a:solidFill>
            </a:rPr>
            <a:t>Disk Memory</a:t>
          </a:r>
        </a:p>
      </dgm:t>
    </dgm:pt>
    <dgm:pt modelId="{C39FEF62-3A5C-4583-9121-9BE1E38F5BBC}" type="parTrans" cxnId="{25340879-F1B2-4B41-AF80-9EC598799C99}">
      <dgm:prSet/>
      <dgm:spPr/>
      <dgm:t>
        <a:bodyPr/>
        <a:lstStyle/>
        <a:p>
          <a:endParaRPr lang="en-US"/>
        </a:p>
      </dgm:t>
    </dgm:pt>
    <dgm:pt modelId="{CB82C1AF-47BC-48C7-9D8B-62DF2D9E1F8E}" type="sibTrans" cxnId="{25340879-F1B2-4B41-AF80-9EC598799C99}">
      <dgm:prSet/>
      <dgm:spPr/>
      <dgm:t>
        <a:bodyPr/>
        <a:lstStyle/>
        <a:p>
          <a:endParaRPr lang="en-US"/>
        </a:p>
      </dgm:t>
    </dgm:pt>
    <dgm:pt modelId="{5F3D4042-1A03-4928-AB8E-EA477B0E556E}">
      <dgm:prSet phldrT="[Text]"/>
      <dgm:spPr/>
      <dgm:t>
        <a:bodyPr/>
        <a:lstStyle/>
        <a:p>
          <a:r>
            <a:rPr lang="en-US" dirty="0">
              <a:solidFill>
                <a:schemeClr val="bg1"/>
              </a:solidFill>
            </a:rPr>
            <a:t>Database server</a:t>
          </a:r>
        </a:p>
      </dgm:t>
    </dgm:pt>
    <dgm:pt modelId="{CF7643B6-CE58-4A72-88F9-6E98C633770F}" type="parTrans" cxnId="{F7846719-F253-400A-A751-1C59A36B602E}">
      <dgm:prSet/>
      <dgm:spPr/>
      <dgm:t>
        <a:bodyPr/>
        <a:lstStyle/>
        <a:p>
          <a:endParaRPr lang="en-US"/>
        </a:p>
      </dgm:t>
    </dgm:pt>
    <dgm:pt modelId="{DD6D85CB-35AB-428F-9E18-359E933D24FA}" type="sibTrans" cxnId="{F7846719-F253-400A-A751-1C59A36B602E}">
      <dgm:prSet/>
      <dgm:spPr/>
      <dgm:t>
        <a:bodyPr/>
        <a:lstStyle/>
        <a:p>
          <a:endParaRPr lang="en-US"/>
        </a:p>
      </dgm:t>
    </dgm:pt>
    <dgm:pt modelId="{D067FA98-5896-4F9F-8B31-3D5FCC4E01D1}" type="pres">
      <dgm:prSet presAssocID="{4D079B2C-EEB3-48D9-9BCD-2AB6F908DA08}" presName="diagram" presStyleCnt="0">
        <dgm:presLayoutVars>
          <dgm:chPref val="1"/>
          <dgm:dir/>
          <dgm:animOne val="branch"/>
          <dgm:animLvl val="lvl"/>
          <dgm:resizeHandles/>
        </dgm:presLayoutVars>
      </dgm:prSet>
      <dgm:spPr/>
    </dgm:pt>
    <dgm:pt modelId="{05027A32-9E44-4E60-98AF-D9E97DEB44D2}" type="pres">
      <dgm:prSet presAssocID="{6F821A3A-3547-4775-9D06-23E5B26FFE00}" presName="root" presStyleCnt="0"/>
      <dgm:spPr/>
    </dgm:pt>
    <dgm:pt modelId="{67820B1B-F072-465B-B8F9-6ABA5107F407}" type="pres">
      <dgm:prSet presAssocID="{6F821A3A-3547-4775-9D06-23E5B26FFE00}" presName="rootComposite" presStyleCnt="0"/>
      <dgm:spPr/>
    </dgm:pt>
    <dgm:pt modelId="{D0CA2ABF-949E-4655-8979-2BA522BC089D}" type="pres">
      <dgm:prSet presAssocID="{6F821A3A-3547-4775-9D06-23E5B26FFE00}" presName="rootText" presStyleLbl="node1" presStyleIdx="0" presStyleCnt="3"/>
      <dgm:spPr/>
    </dgm:pt>
    <dgm:pt modelId="{5279E8BB-5B68-4C6F-9A12-699A23F1990C}" type="pres">
      <dgm:prSet presAssocID="{6F821A3A-3547-4775-9D06-23E5B26FFE00}" presName="rootConnector" presStyleLbl="node1" presStyleIdx="0" presStyleCnt="3"/>
      <dgm:spPr/>
    </dgm:pt>
    <dgm:pt modelId="{8F6CD64A-B99A-4034-A0EC-FB1FB41EA9F2}" type="pres">
      <dgm:prSet presAssocID="{6F821A3A-3547-4775-9D06-23E5B26FFE00}" presName="childShape" presStyleCnt="0"/>
      <dgm:spPr/>
    </dgm:pt>
    <dgm:pt modelId="{88C34DBB-71DF-4C41-8418-CC459CD36829}" type="pres">
      <dgm:prSet presAssocID="{C25ED019-3F55-4AAF-8A3E-E2B3B78028C5}" presName="Name13" presStyleLbl="parChTrans1D2" presStyleIdx="0" presStyleCnt="12"/>
      <dgm:spPr/>
    </dgm:pt>
    <dgm:pt modelId="{393289B0-FB60-4E8C-889E-221AAB5D1C3A}" type="pres">
      <dgm:prSet presAssocID="{B364839E-46C0-42D3-9392-836ACC6587B3}" presName="childText" presStyleLbl="bgAcc1" presStyleIdx="0" presStyleCnt="12" custScaleX="383277">
        <dgm:presLayoutVars>
          <dgm:bulletEnabled val="1"/>
        </dgm:presLayoutVars>
      </dgm:prSet>
      <dgm:spPr/>
    </dgm:pt>
    <dgm:pt modelId="{52A60850-5A1E-48B2-A1AD-E1327FD54E7E}" type="pres">
      <dgm:prSet presAssocID="{12A0F6CE-D712-402C-8FA3-388BFF5E2E12}" presName="Name13" presStyleLbl="parChTrans1D2" presStyleIdx="1" presStyleCnt="12"/>
      <dgm:spPr/>
    </dgm:pt>
    <dgm:pt modelId="{4618BBB8-F26D-4987-8FDD-B14BEB204DEF}" type="pres">
      <dgm:prSet presAssocID="{2498FD82-F01F-46FF-9358-CB9B7237DB8B}" presName="childText" presStyleLbl="bgAcc1" presStyleIdx="1" presStyleCnt="12" custScaleX="383277">
        <dgm:presLayoutVars>
          <dgm:bulletEnabled val="1"/>
        </dgm:presLayoutVars>
      </dgm:prSet>
      <dgm:spPr/>
    </dgm:pt>
    <dgm:pt modelId="{822C5DBC-B32E-4B82-8CA4-C14261150710}" type="pres">
      <dgm:prSet presAssocID="{C2E8C169-5246-4304-B3FA-F5A2EDE691AC}" presName="Name13" presStyleLbl="parChTrans1D2" presStyleIdx="2" presStyleCnt="12"/>
      <dgm:spPr/>
    </dgm:pt>
    <dgm:pt modelId="{CAC80F52-C482-4364-903C-2B1B0FEA7FD6}" type="pres">
      <dgm:prSet presAssocID="{BE2746BC-95A0-4FC3-B09A-62181A758497}" presName="childText" presStyleLbl="bgAcc1" presStyleIdx="2" presStyleCnt="12" custScaleX="383277">
        <dgm:presLayoutVars>
          <dgm:bulletEnabled val="1"/>
        </dgm:presLayoutVars>
      </dgm:prSet>
      <dgm:spPr/>
    </dgm:pt>
    <dgm:pt modelId="{C5CDB9B3-2B51-453A-9DF6-561F948DCF52}" type="pres">
      <dgm:prSet presAssocID="{675C7D81-DBB8-4621-9025-0B548E310E0E}" presName="Name13" presStyleLbl="parChTrans1D2" presStyleIdx="3" presStyleCnt="12"/>
      <dgm:spPr/>
    </dgm:pt>
    <dgm:pt modelId="{AF0ECA17-3658-44A8-A9DC-7010AC0B1F43}" type="pres">
      <dgm:prSet presAssocID="{318457E5-D67C-4319-8117-C7FF2F8AE22B}" presName="childText" presStyleLbl="bgAcc1" presStyleIdx="3" presStyleCnt="12" custScaleX="383277">
        <dgm:presLayoutVars>
          <dgm:bulletEnabled val="1"/>
        </dgm:presLayoutVars>
      </dgm:prSet>
      <dgm:spPr/>
    </dgm:pt>
    <dgm:pt modelId="{A182BBBA-21DB-4D7E-A9BE-A8302FCFCBEE}" type="pres">
      <dgm:prSet presAssocID="{D42E8F98-0A35-444C-BF10-D04B74C2EF4B}" presName="root" presStyleCnt="0"/>
      <dgm:spPr/>
    </dgm:pt>
    <dgm:pt modelId="{8A694AE5-81D7-4863-AAC7-7F72BDF927E4}" type="pres">
      <dgm:prSet presAssocID="{D42E8F98-0A35-444C-BF10-D04B74C2EF4B}" presName="rootComposite" presStyleCnt="0"/>
      <dgm:spPr/>
    </dgm:pt>
    <dgm:pt modelId="{7BAA3591-262B-4D02-8AEF-D7846821453E}" type="pres">
      <dgm:prSet presAssocID="{D42E8F98-0A35-444C-BF10-D04B74C2EF4B}" presName="rootText" presStyleLbl="node1" presStyleIdx="1" presStyleCnt="3"/>
      <dgm:spPr/>
    </dgm:pt>
    <dgm:pt modelId="{C6246F7D-B790-456F-8B15-A3D0B65843E8}" type="pres">
      <dgm:prSet presAssocID="{D42E8F98-0A35-444C-BF10-D04B74C2EF4B}" presName="rootConnector" presStyleLbl="node1" presStyleIdx="1" presStyleCnt="3"/>
      <dgm:spPr/>
    </dgm:pt>
    <dgm:pt modelId="{B05143B3-094D-495D-A403-E5B11C158383}" type="pres">
      <dgm:prSet presAssocID="{D42E8F98-0A35-444C-BF10-D04B74C2EF4B}" presName="childShape" presStyleCnt="0"/>
      <dgm:spPr/>
    </dgm:pt>
    <dgm:pt modelId="{062D24F0-16F0-4B64-ADD1-FFBAD191678F}" type="pres">
      <dgm:prSet presAssocID="{51096EE2-DF0D-490F-9C59-FBC61F9D2BFB}" presName="Name13" presStyleLbl="parChTrans1D2" presStyleIdx="4" presStyleCnt="12"/>
      <dgm:spPr/>
    </dgm:pt>
    <dgm:pt modelId="{43581A17-D9DF-4766-B003-AF3394826BF5}" type="pres">
      <dgm:prSet presAssocID="{A3DB0ECB-A35D-4D78-A438-20E8831DE42B}" presName="childText" presStyleLbl="bgAcc1" presStyleIdx="4" presStyleCnt="12">
        <dgm:presLayoutVars>
          <dgm:bulletEnabled val="1"/>
        </dgm:presLayoutVars>
      </dgm:prSet>
      <dgm:spPr/>
    </dgm:pt>
    <dgm:pt modelId="{FC0FBB4C-1E1B-48EB-BAD0-E9B51DB348D1}" type="pres">
      <dgm:prSet presAssocID="{903A115D-91FD-4B93-9810-CDBEC11B89A9}" presName="Name13" presStyleLbl="parChTrans1D2" presStyleIdx="5" presStyleCnt="12"/>
      <dgm:spPr/>
    </dgm:pt>
    <dgm:pt modelId="{8C0E455C-96F8-4BAA-92DD-D993B3AC33B7}" type="pres">
      <dgm:prSet presAssocID="{1C43C96A-D2E3-4FAE-A75A-F4FAC5DB11D1}" presName="childText" presStyleLbl="bgAcc1" presStyleIdx="5" presStyleCnt="12">
        <dgm:presLayoutVars>
          <dgm:bulletEnabled val="1"/>
        </dgm:presLayoutVars>
      </dgm:prSet>
      <dgm:spPr/>
    </dgm:pt>
    <dgm:pt modelId="{2B694EBB-0DCA-4EEF-AD71-4E4DCB44BC5B}" type="pres">
      <dgm:prSet presAssocID="{F8125E04-19CF-44B1-9C0E-70EFA299514E}" presName="Name13" presStyleLbl="parChTrans1D2" presStyleIdx="6" presStyleCnt="12"/>
      <dgm:spPr/>
    </dgm:pt>
    <dgm:pt modelId="{46943960-A7A1-4734-A077-4A5F169F32C3}" type="pres">
      <dgm:prSet presAssocID="{5CAF7F61-13CA-4C68-8CE9-C833DE16FED5}" presName="childText" presStyleLbl="bgAcc1" presStyleIdx="6" presStyleCnt="12">
        <dgm:presLayoutVars>
          <dgm:bulletEnabled val="1"/>
        </dgm:presLayoutVars>
      </dgm:prSet>
      <dgm:spPr/>
    </dgm:pt>
    <dgm:pt modelId="{3023C8D1-B628-4264-8CD6-C5E2908C0B99}" type="pres">
      <dgm:prSet presAssocID="{C39FEF62-3A5C-4583-9121-9BE1E38F5BBC}" presName="Name13" presStyleLbl="parChTrans1D2" presStyleIdx="7" presStyleCnt="12"/>
      <dgm:spPr/>
    </dgm:pt>
    <dgm:pt modelId="{B1EE8FBE-477C-49CD-AA84-482DA4C6DB39}" type="pres">
      <dgm:prSet presAssocID="{2D39F39F-7838-45C6-9BDE-9B9323520F11}" presName="childText" presStyleLbl="bgAcc1" presStyleIdx="7" presStyleCnt="12">
        <dgm:presLayoutVars>
          <dgm:bulletEnabled val="1"/>
        </dgm:presLayoutVars>
      </dgm:prSet>
      <dgm:spPr/>
    </dgm:pt>
    <dgm:pt modelId="{74E76669-8F46-470A-AA04-B9051F189328}" type="pres">
      <dgm:prSet presAssocID="{2D83ED4D-0170-47EB-BCE8-6FDC5A04AF0F}" presName="root" presStyleCnt="0"/>
      <dgm:spPr/>
    </dgm:pt>
    <dgm:pt modelId="{4CDB1BA3-DCB7-4737-B5C1-8724C678034D}" type="pres">
      <dgm:prSet presAssocID="{2D83ED4D-0170-47EB-BCE8-6FDC5A04AF0F}" presName="rootComposite" presStyleCnt="0"/>
      <dgm:spPr/>
    </dgm:pt>
    <dgm:pt modelId="{75F83170-2C0A-43CE-AC30-B59E10A08E2E}" type="pres">
      <dgm:prSet presAssocID="{2D83ED4D-0170-47EB-BCE8-6FDC5A04AF0F}" presName="rootText" presStyleLbl="node1" presStyleIdx="2" presStyleCnt="3"/>
      <dgm:spPr/>
    </dgm:pt>
    <dgm:pt modelId="{71499894-D77D-4916-8994-AD664B55C51D}" type="pres">
      <dgm:prSet presAssocID="{2D83ED4D-0170-47EB-BCE8-6FDC5A04AF0F}" presName="rootConnector" presStyleLbl="node1" presStyleIdx="2" presStyleCnt="3"/>
      <dgm:spPr/>
    </dgm:pt>
    <dgm:pt modelId="{904AEB8E-F655-4499-BB17-83C98090D419}" type="pres">
      <dgm:prSet presAssocID="{2D83ED4D-0170-47EB-BCE8-6FDC5A04AF0F}" presName="childShape" presStyleCnt="0"/>
      <dgm:spPr/>
    </dgm:pt>
    <dgm:pt modelId="{C3B69B54-B6DE-4E67-B314-01577E4A811A}" type="pres">
      <dgm:prSet presAssocID="{0E6FEBC3-2C57-4313-9EFA-2D6B701B1E87}" presName="Name13" presStyleLbl="parChTrans1D2" presStyleIdx="8" presStyleCnt="12"/>
      <dgm:spPr/>
    </dgm:pt>
    <dgm:pt modelId="{657D0FEC-0F7E-4991-8932-B99612C3A1FA}" type="pres">
      <dgm:prSet presAssocID="{F701DCA2-C015-428B-B471-E158AE3EB8B3}" presName="childText" presStyleLbl="bgAcc1" presStyleIdx="8" presStyleCnt="12">
        <dgm:presLayoutVars>
          <dgm:bulletEnabled val="1"/>
        </dgm:presLayoutVars>
      </dgm:prSet>
      <dgm:spPr/>
    </dgm:pt>
    <dgm:pt modelId="{65735082-FD34-44CA-A73C-7DD651A02C9E}" type="pres">
      <dgm:prSet presAssocID="{EEE5748D-8EA9-4DC4-AD7C-8222A81CEF7E}" presName="Name13" presStyleLbl="parChTrans1D2" presStyleIdx="9" presStyleCnt="12"/>
      <dgm:spPr/>
    </dgm:pt>
    <dgm:pt modelId="{40C84AA8-74A9-4080-9D80-54FF2A395594}" type="pres">
      <dgm:prSet presAssocID="{6E42E726-5480-42F0-BEE4-3DD45E90A573}" presName="childText" presStyleLbl="bgAcc1" presStyleIdx="9" presStyleCnt="12">
        <dgm:presLayoutVars>
          <dgm:bulletEnabled val="1"/>
        </dgm:presLayoutVars>
      </dgm:prSet>
      <dgm:spPr/>
    </dgm:pt>
    <dgm:pt modelId="{B88AA386-CD84-4BF9-BA05-F9CBEB25398F}" type="pres">
      <dgm:prSet presAssocID="{F52C9702-26BB-4D65-ACBC-B5A4561EB1B4}" presName="Name13" presStyleLbl="parChTrans1D2" presStyleIdx="10" presStyleCnt="12"/>
      <dgm:spPr/>
    </dgm:pt>
    <dgm:pt modelId="{6410B30A-1C53-4D81-AC7C-CEDBE98B397C}" type="pres">
      <dgm:prSet presAssocID="{507B910C-4376-4730-BA37-CBA9E831FDA8}" presName="childText" presStyleLbl="bgAcc1" presStyleIdx="10" presStyleCnt="12">
        <dgm:presLayoutVars>
          <dgm:bulletEnabled val="1"/>
        </dgm:presLayoutVars>
      </dgm:prSet>
      <dgm:spPr/>
    </dgm:pt>
    <dgm:pt modelId="{34E23893-43C5-4281-8211-EFD9A1B7255F}" type="pres">
      <dgm:prSet presAssocID="{CF7643B6-CE58-4A72-88F9-6E98C633770F}" presName="Name13" presStyleLbl="parChTrans1D2" presStyleIdx="11" presStyleCnt="12"/>
      <dgm:spPr/>
    </dgm:pt>
    <dgm:pt modelId="{6C21642E-B7D2-4452-90A0-0059EFF86C6E}" type="pres">
      <dgm:prSet presAssocID="{5F3D4042-1A03-4928-AB8E-EA477B0E556E}" presName="childText" presStyleLbl="bgAcc1" presStyleIdx="11" presStyleCnt="12">
        <dgm:presLayoutVars>
          <dgm:bulletEnabled val="1"/>
        </dgm:presLayoutVars>
      </dgm:prSet>
      <dgm:spPr/>
    </dgm:pt>
  </dgm:ptLst>
  <dgm:cxnLst>
    <dgm:cxn modelId="{9446E900-1231-4D39-B4D9-409D45C6328F}" type="presOf" srcId="{A3DB0ECB-A35D-4D78-A438-20E8831DE42B}" destId="{43581A17-D9DF-4766-B003-AF3394826BF5}" srcOrd="0" destOrd="0" presId="urn:microsoft.com/office/officeart/2005/8/layout/hierarchy3"/>
    <dgm:cxn modelId="{F9EFC504-B1C4-407A-A64D-6790A8636069}" type="presOf" srcId="{D42E8F98-0A35-444C-BF10-D04B74C2EF4B}" destId="{7BAA3591-262B-4D02-8AEF-D7846821453E}" srcOrd="0" destOrd="0" presId="urn:microsoft.com/office/officeart/2005/8/layout/hierarchy3"/>
    <dgm:cxn modelId="{6C41CA0C-2B3F-4E5A-8293-0EF806F280E7}" type="presOf" srcId="{51096EE2-DF0D-490F-9C59-FBC61F9D2BFB}" destId="{062D24F0-16F0-4B64-ADD1-FFBAD191678F}" srcOrd="0" destOrd="0" presId="urn:microsoft.com/office/officeart/2005/8/layout/hierarchy3"/>
    <dgm:cxn modelId="{6BD97C0E-30E5-4012-86F1-7717F621F505}" srcId="{D42E8F98-0A35-444C-BF10-D04B74C2EF4B}" destId="{5CAF7F61-13CA-4C68-8CE9-C833DE16FED5}" srcOrd="2" destOrd="0" parTransId="{F8125E04-19CF-44B1-9C0E-70EFA299514E}" sibTransId="{1B49930D-2486-45B9-97F7-905101B3E91F}"/>
    <dgm:cxn modelId="{D07D8413-2D3E-41C3-A08B-5A5DB58AB58F}" type="presOf" srcId="{2498FD82-F01F-46FF-9358-CB9B7237DB8B}" destId="{4618BBB8-F26D-4987-8FDD-B14BEB204DEF}" srcOrd="0" destOrd="0" presId="urn:microsoft.com/office/officeart/2005/8/layout/hierarchy3"/>
    <dgm:cxn modelId="{20AD1B17-DFBD-4ABF-A1A8-36A5F3537EDB}" type="presOf" srcId="{4D079B2C-EEB3-48D9-9BCD-2AB6F908DA08}" destId="{D067FA98-5896-4F9F-8B31-3D5FCC4E01D1}" srcOrd="0" destOrd="0" presId="urn:microsoft.com/office/officeart/2005/8/layout/hierarchy3"/>
    <dgm:cxn modelId="{F7846719-F253-400A-A751-1C59A36B602E}" srcId="{2D83ED4D-0170-47EB-BCE8-6FDC5A04AF0F}" destId="{5F3D4042-1A03-4928-AB8E-EA477B0E556E}" srcOrd="3" destOrd="0" parTransId="{CF7643B6-CE58-4A72-88F9-6E98C633770F}" sibTransId="{DD6D85CB-35AB-428F-9E18-359E933D24FA}"/>
    <dgm:cxn modelId="{1DA5581C-6D82-4189-8DF2-DC1CD5A00752}" type="presOf" srcId="{D42E8F98-0A35-444C-BF10-D04B74C2EF4B}" destId="{C6246F7D-B790-456F-8B15-A3D0B65843E8}" srcOrd="1" destOrd="0" presId="urn:microsoft.com/office/officeart/2005/8/layout/hierarchy3"/>
    <dgm:cxn modelId="{64B6051E-72AC-42E2-860B-E8FD2979D323}" type="presOf" srcId="{F8125E04-19CF-44B1-9C0E-70EFA299514E}" destId="{2B694EBB-0DCA-4EEF-AD71-4E4DCB44BC5B}" srcOrd="0" destOrd="0" presId="urn:microsoft.com/office/officeart/2005/8/layout/hierarchy3"/>
    <dgm:cxn modelId="{46A6131E-52BE-4D74-9A0F-AF39C93E8C45}" type="presOf" srcId="{507B910C-4376-4730-BA37-CBA9E831FDA8}" destId="{6410B30A-1C53-4D81-AC7C-CEDBE98B397C}" srcOrd="0" destOrd="0" presId="urn:microsoft.com/office/officeart/2005/8/layout/hierarchy3"/>
    <dgm:cxn modelId="{D76E3F20-6067-49DB-84D2-E530744E0584}" type="presOf" srcId="{1C43C96A-D2E3-4FAE-A75A-F4FAC5DB11D1}" destId="{8C0E455C-96F8-4BAA-92DD-D993B3AC33B7}" srcOrd="0" destOrd="0" presId="urn:microsoft.com/office/officeart/2005/8/layout/hierarchy3"/>
    <dgm:cxn modelId="{1DDF6C23-2C36-42BD-AFD6-2D2CCA65DC41}" type="presOf" srcId="{CF7643B6-CE58-4A72-88F9-6E98C633770F}" destId="{34E23893-43C5-4281-8211-EFD9A1B7255F}" srcOrd="0" destOrd="0" presId="urn:microsoft.com/office/officeart/2005/8/layout/hierarchy3"/>
    <dgm:cxn modelId="{70D3BD29-0963-4C2D-8606-6BB78F44A4FC}" type="presOf" srcId="{5F3D4042-1A03-4928-AB8E-EA477B0E556E}" destId="{6C21642E-B7D2-4452-90A0-0059EFF86C6E}" srcOrd="0" destOrd="0" presId="urn:microsoft.com/office/officeart/2005/8/layout/hierarchy3"/>
    <dgm:cxn modelId="{8A98C229-4052-4FDC-A87F-11309460CF73}" srcId="{2D83ED4D-0170-47EB-BCE8-6FDC5A04AF0F}" destId="{6E42E726-5480-42F0-BEE4-3DD45E90A573}" srcOrd="1" destOrd="0" parTransId="{EEE5748D-8EA9-4DC4-AD7C-8222A81CEF7E}" sibTransId="{A1A71051-07E6-4DA4-848D-670EB08D6653}"/>
    <dgm:cxn modelId="{30565B31-6820-43FD-96CD-83C27187B695}" srcId="{6F821A3A-3547-4775-9D06-23E5B26FFE00}" destId="{2498FD82-F01F-46FF-9358-CB9B7237DB8B}" srcOrd="1" destOrd="0" parTransId="{12A0F6CE-D712-402C-8FA3-388BFF5E2E12}" sibTransId="{D78FDADB-61E5-4B74-80D8-DDCAEB2FD413}"/>
    <dgm:cxn modelId="{0D771138-0F6E-4D08-9444-AB488B75B30C}" type="presOf" srcId="{6F821A3A-3547-4775-9D06-23E5B26FFE00}" destId="{D0CA2ABF-949E-4655-8979-2BA522BC089D}" srcOrd="0" destOrd="0" presId="urn:microsoft.com/office/officeart/2005/8/layout/hierarchy3"/>
    <dgm:cxn modelId="{246DCE3A-B23D-4869-B973-C5209E199F5D}" type="presOf" srcId="{C39FEF62-3A5C-4583-9121-9BE1E38F5BBC}" destId="{3023C8D1-B628-4264-8CD6-C5E2908C0B99}" srcOrd="0" destOrd="0" presId="urn:microsoft.com/office/officeart/2005/8/layout/hierarchy3"/>
    <dgm:cxn modelId="{DE45873D-8216-41EF-97D6-4480195FFA78}" type="presOf" srcId="{B364839E-46C0-42D3-9392-836ACC6587B3}" destId="{393289B0-FB60-4E8C-889E-221AAB5D1C3A}" srcOrd="0" destOrd="0" presId="urn:microsoft.com/office/officeart/2005/8/layout/hierarchy3"/>
    <dgm:cxn modelId="{6ADB9C3E-243F-45D1-BDB8-E19B63ED8009}" type="presOf" srcId="{2D83ED4D-0170-47EB-BCE8-6FDC5A04AF0F}" destId="{71499894-D77D-4916-8994-AD664B55C51D}" srcOrd="1" destOrd="0" presId="urn:microsoft.com/office/officeart/2005/8/layout/hierarchy3"/>
    <dgm:cxn modelId="{D9ED845E-5FA6-43D2-A202-51CB6C4497E4}" srcId="{D42E8F98-0A35-444C-BF10-D04B74C2EF4B}" destId="{1C43C96A-D2E3-4FAE-A75A-F4FAC5DB11D1}" srcOrd="1" destOrd="0" parTransId="{903A115D-91FD-4B93-9810-CDBEC11B89A9}" sibTransId="{F4037DDF-4FF6-4F42-B05F-C39ADDC4FB4B}"/>
    <dgm:cxn modelId="{414A2241-9F95-49EF-ABCC-07214A6997AA}" srcId="{4D079B2C-EEB3-48D9-9BCD-2AB6F908DA08}" destId="{D42E8F98-0A35-444C-BF10-D04B74C2EF4B}" srcOrd="1" destOrd="0" parTransId="{09E6CF74-963F-4DA2-965C-2BC7DD9764EA}" sibTransId="{56FDA7BA-712A-4D7E-8250-4B26C24EC051}"/>
    <dgm:cxn modelId="{0C078E6A-2341-451D-A132-BBBB4DE8A593}" type="presOf" srcId="{BE2746BC-95A0-4FC3-B09A-62181A758497}" destId="{CAC80F52-C482-4364-903C-2B1B0FEA7FD6}" srcOrd="0" destOrd="0" presId="urn:microsoft.com/office/officeart/2005/8/layout/hierarchy3"/>
    <dgm:cxn modelId="{85121970-4C4C-43A3-9755-7A97428825CA}" srcId="{6F821A3A-3547-4775-9D06-23E5B26FFE00}" destId="{B364839E-46C0-42D3-9392-836ACC6587B3}" srcOrd="0" destOrd="0" parTransId="{C25ED019-3F55-4AAF-8A3E-E2B3B78028C5}" sibTransId="{CC8CCD38-34EC-4AFF-B0D9-6F35BA669068}"/>
    <dgm:cxn modelId="{320CAE50-8259-45ED-A930-239F63F1E882}" type="presOf" srcId="{675C7D81-DBB8-4621-9025-0B548E310E0E}" destId="{C5CDB9B3-2B51-453A-9DF6-561F948DCF52}" srcOrd="0" destOrd="0" presId="urn:microsoft.com/office/officeart/2005/8/layout/hierarchy3"/>
    <dgm:cxn modelId="{EEC84076-4173-4E41-9750-CA60329D8999}" type="presOf" srcId="{318457E5-D67C-4319-8117-C7FF2F8AE22B}" destId="{AF0ECA17-3658-44A8-A9DC-7010AC0B1F43}" srcOrd="0" destOrd="0" presId="urn:microsoft.com/office/officeart/2005/8/layout/hierarchy3"/>
    <dgm:cxn modelId="{25340879-F1B2-4B41-AF80-9EC598799C99}" srcId="{D42E8F98-0A35-444C-BF10-D04B74C2EF4B}" destId="{2D39F39F-7838-45C6-9BDE-9B9323520F11}" srcOrd="3" destOrd="0" parTransId="{C39FEF62-3A5C-4583-9121-9BE1E38F5BBC}" sibTransId="{CB82C1AF-47BC-48C7-9D8B-62DF2D9E1F8E}"/>
    <dgm:cxn modelId="{B318985A-BA65-4B8E-A34C-6DA5B7A165DA}" type="presOf" srcId="{EEE5748D-8EA9-4DC4-AD7C-8222A81CEF7E}" destId="{65735082-FD34-44CA-A73C-7DD651A02C9E}" srcOrd="0" destOrd="0" presId="urn:microsoft.com/office/officeart/2005/8/layout/hierarchy3"/>
    <dgm:cxn modelId="{6CA8EE9F-3658-458F-84BC-08FE9A327231}" srcId="{4D079B2C-EEB3-48D9-9BCD-2AB6F908DA08}" destId="{6F821A3A-3547-4775-9D06-23E5B26FFE00}" srcOrd="0" destOrd="0" parTransId="{2C7587DA-51BC-40F2-AC60-EFCDFEA3D6B5}" sibTransId="{A5251C98-082A-4ACB-BF1B-29E2234C1446}"/>
    <dgm:cxn modelId="{157E06AB-CDAD-45F7-B398-BB32833759DE}" type="presOf" srcId="{6E42E726-5480-42F0-BEE4-3DD45E90A573}" destId="{40C84AA8-74A9-4080-9D80-54FF2A395594}" srcOrd="0" destOrd="0" presId="urn:microsoft.com/office/officeart/2005/8/layout/hierarchy3"/>
    <dgm:cxn modelId="{B8E07EB1-0CBA-45AD-8FFD-315531791839}" srcId="{2D83ED4D-0170-47EB-BCE8-6FDC5A04AF0F}" destId="{F701DCA2-C015-428B-B471-E158AE3EB8B3}" srcOrd="0" destOrd="0" parTransId="{0E6FEBC3-2C57-4313-9EFA-2D6B701B1E87}" sibTransId="{3ECCBF1E-7847-42DE-B048-16BD9CA08D8F}"/>
    <dgm:cxn modelId="{854E8ABC-2C37-4497-8DDA-39EC95D63926}" type="presOf" srcId="{2D39F39F-7838-45C6-9BDE-9B9323520F11}" destId="{B1EE8FBE-477C-49CD-AA84-482DA4C6DB39}" srcOrd="0" destOrd="0" presId="urn:microsoft.com/office/officeart/2005/8/layout/hierarchy3"/>
    <dgm:cxn modelId="{C75939C2-915B-42C8-ADCB-E1541A24FAE1}" type="presOf" srcId="{2D83ED4D-0170-47EB-BCE8-6FDC5A04AF0F}" destId="{75F83170-2C0A-43CE-AC30-B59E10A08E2E}" srcOrd="0" destOrd="0" presId="urn:microsoft.com/office/officeart/2005/8/layout/hierarchy3"/>
    <dgm:cxn modelId="{FFBA5FC3-56A6-479D-ACA4-4511599083AE}" type="presOf" srcId="{903A115D-91FD-4B93-9810-CDBEC11B89A9}" destId="{FC0FBB4C-1E1B-48EB-BAD0-E9B51DB348D1}" srcOrd="0" destOrd="0" presId="urn:microsoft.com/office/officeart/2005/8/layout/hierarchy3"/>
    <dgm:cxn modelId="{DA4573C7-8F95-4701-92EB-E56F0BD78AF6}" srcId="{2D83ED4D-0170-47EB-BCE8-6FDC5A04AF0F}" destId="{507B910C-4376-4730-BA37-CBA9E831FDA8}" srcOrd="2" destOrd="0" parTransId="{F52C9702-26BB-4D65-ACBC-B5A4561EB1B4}" sibTransId="{713E965A-9E13-4FDA-B834-DE9D43F58B5C}"/>
    <dgm:cxn modelId="{F76447C9-554C-421D-956C-D9B08750B307}" type="presOf" srcId="{F52C9702-26BB-4D65-ACBC-B5A4561EB1B4}" destId="{B88AA386-CD84-4BF9-BA05-F9CBEB25398F}" srcOrd="0" destOrd="0" presId="urn:microsoft.com/office/officeart/2005/8/layout/hierarchy3"/>
    <dgm:cxn modelId="{2447A6CA-2DFF-4C8B-A5B9-199922F45D61}" type="presOf" srcId="{6F821A3A-3547-4775-9D06-23E5B26FFE00}" destId="{5279E8BB-5B68-4C6F-9A12-699A23F1990C}" srcOrd="1" destOrd="0" presId="urn:microsoft.com/office/officeart/2005/8/layout/hierarchy3"/>
    <dgm:cxn modelId="{71E403D1-1DDE-47C1-8018-6CA0FBD7DFDB}" type="presOf" srcId="{F701DCA2-C015-428B-B471-E158AE3EB8B3}" destId="{657D0FEC-0F7E-4991-8932-B99612C3A1FA}" srcOrd="0" destOrd="0" presId="urn:microsoft.com/office/officeart/2005/8/layout/hierarchy3"/>
    <dgm:cxn modelId="{6FB79CD6-1805-46B9-905E-3C87A788FAC3}" srcId="{6F821A3A-3547-4775-9D06-23E5B26FFE00}" destId="{318457E5-D67C-4319-8117-C7FF2F8AE22B}" srcOrd="3" destOrd="0" parTransId="{675C7D81-DBB8-4621-9025-0B548E310E0E}" sibTransId="{97252890-8B86-42A3-A5A4-5983CD9BE4B5}"/>
    <dgm:cxn modelId="{2E4AB8D7-BB8C-49A0-939C-CA5C389A7699}" srcId="{6F821A3A-3547-4775-9D06-23E5B26FFE00}" destId="{BE2746BC-95A0-4FC3-B09A-62181A758497}" srcOrd="2" destOrd="0" parTransId="{C2E8C169-5246-4304-B3FA-F5A2EDE691AC}" sibTransId="{DD1F1A04-7545-4CEB-91D7-4F3D284AA949}"/>
    <dgm:cxn modelId="{53F78BE1-E0FD-4BC7-B230-BACE01A305B1}" type="presOf" srcId="{0E6FEBC3-2C57-4313-9EFA-2D6B701B1E87}" destId="{C3B69B54-B6DE-4E67-B314-01577E4A811A}" srcOrd="0" destOrd="0" presId="urn:microsoft.com/office/officeart/2005/8/layout/hierarchy3"/>
    <dgm:cxn modelId="{5EC0FEE6-FAAC-495A-9210-29864E4249ED}" type="presOf" srcId="{C2E8C169-5246-4304-B3FA-F5A2EDE691AC}" destId="{822C5DBC-B32E-4B82-8CA4-C14261150710}" srcOrd="0" destOrd="0" presId="urn:microsoft.com/office/officeart/2005/8/layout/hierarchy3"/>
    <dgm:cxn modelId="{B2A207E9-AD49-45F7-A58C-D2047C78F4F8}" type="presOf" srcId="{12A0F6CE-D712-402C-8FA3-388BFF5E2E12}" destId="{52A60850-5A1E-48B2-A1AD-E1327FD54E7E}" srcOrd="0" destOrd="0" presId="urn:microsoft.com/office/officeart/2005/8/layout/hierarchy3"/>
    <dgm:cxn modelId="{6FEFCAEE-7CA7-41EE-89BD-1C1CFA45A339}" srcId="{4D079B2C-EEB3-48D9-9BCD-2AB6F908DA08}" destId="{2D83ED4D-0170-47EB-BCE8-6FDC5A04AF0F}" srcOrd="2" destOrd="0" parTransId="{D09D0A95-5347-4DDB-8293-68A9C2D6A5AD}" sibTransId="{9075107A-34E6-4061-A354-D8F7735E2A21}"/>
    <dgm:cxn modelId="{8EDD1DF5-D608-42BF-BD10-3878890C1DAD}" srcId="{D42E8F98-0A35-444C-BF10-D04B74C2EF4B}" destId="{A3DB0ECB-A35D-4D78-A438-20E8831DE42B}" srcOrd="0" destOrd="0" parTransId="{51096EE2-DF0D-490F-9C59-FBC61F9D2BFB}" sibTransId="{4E0E8EA6-720E-426F-8D74-22037A394E18}"/>
    <dgm:cxn modelId="{F67EADF9-BA65-420A-BB1F-A14786C2A0F9}" type="presOf" srcId="{C25ED019-3F55-4AAF-8A3E-E2B3B78028C5}" destId="{88C34DBB-71DF-4C41-8418-CC459CD36829}" srcOrd="0" destOrd="0" presId="urn:microsoft.com/office/officeart/2005/8/layout/hierarchy3"/>
    <dgm:cxn modelId="{975F3FFA-3B9E-4002-9DFB-0D17D0E78C0D}" type="presOf" srcId="{5CAF7F61-13CA-4C68-8CE9-C833DE16FED5}" destId="{46943960-A7A1-4734-A077-4A5F169F32C3}" srcOrd="0" destOrd="0" presId="urn:microsoft.com/office/officeart/2005/8/layout/hierarchy3"/>
    <dgm:cxn modelId="{1D6267E8-D37A-4892-8D1B-41C697B050A5}" type="presParOf" srcId="{D067FA98-5896-4F9F-8B31-3D5FCC4E01D1}" destId="{05027A32-9E44-4E60-98AF-D9E97DEB44D2}" srcOrd="0" destOrd="0" presId="urn:microsoft.com/office/officeart/2005/8/layout/hierarchy3"/>
    <dgm:cxn modelId="{B084717C-95C5-4F9E-A777-A0F94C821734}" type="presParOf" srcId="{05027A32-9E44-4E60-98AF-D9E97DEB44D2}" destId="{67820B1B-F072-465B-B8F9-6ABA5107F407}" srcOrd="0" destOrd="0" presId="urn:microsoft.com/office/officeart/2005/8/layout/hierarchy3"/>
    <dgm:cxn modelId="{B80838DA-9925-4D25-8418-7A9433D1258C}" type="presParOf" srcId="{67820B1B-F072-465B-B8F9-6ABA5107F407}" destId="{D0CA2ABF-949E-4655-8979-2BA522BC089D}" srcOrd="0" destOrd="0" presId="urn:microsoft.com/office/officeart/2005/8/layout/hierarchy3"/>
    <dgm:cxn modelId="{780233F3-5815-4B0E-88B0-5D7C44BEF7A8}" type="presParOf" srcId="{67820B1B-F072-465B-B8F9-6ABA5107F407}" destId="{5279E8BB-5B68-4C6F-9A12-699A23F1990C}" srcOrd="1" destOrd="0" presId="urn:microsoft.com/office/officeart/2005/8/layout/hierarchy3"/>
    <dgm:cxn modelId="{F3B9DA6A-C0B6-424F-99A8-D2B3070030DF}" type="presParOf" srcId="{05027A32-9E44-4E60-98AF-D9E97DEB44D2}" destId="{8F6CD64A-B99A-4034-A0EC-FB1FB41EA9F2}" srcOrd="1" destOrd="0" presId="urn:microsoft.com/office/officeart/2005/8/layout/hierarchy3"/>
    <dgm:cxn modelId="{3957F9CB-0D40-4598-A5ED-B9B4C4A2C247}" type="presParOf" srcId="{8F6CD64A-B99A-4034-A0EC-FB1FB41EA9F2}" destId="{88C34DBB-71DF-4C41-8418-CC459CD36829}" srcOrd="0" destOrd="0" presId="urn:microsoft.com/office/officeart/2005/8/layout/hierarchy3"/>
    <dgm:cxn modelId="{24DCF924-91DF-44E6-9B9A-DABCD32D736C}" type="presParOf" srcId="{8F6CD64A-B99A-4034-A0EC-FB1FB41EA9F2}" destId="{393289B0-FB60-4E8C-889E-221AAB5D1C3A}" srcOrd="1" destOrd="0" presId="urn:microsoft.com/office/officeart/2005/8/layout/hierarchy3"/>
    <dgm:cxn modelId="{5D7EE7D2-4623-46E8-97F0-889CD5C7DDC0}" type="presParOf" srcId="{8F6CD64A-B99A-4034-A0EC-FB1FB41EA9F2}" destId="{52A60850-5A1E-48B2-A1AD-E1327FD54E7E}" srcOrd="2" destOrd="0" presId="urn:microsoft.com/office/officeart/2005/8/layout/hierarchy3"/>
    <dgm:cxn modelId="{6E5733FB-8AC9-4DCB-AA77-F64A8CB7B962}" type="presParOf" srcId="{8F6CD64A-B99A-4034-A0EC-FB1FB41EA9F2}" destId="{4618BBB8-F26D-4987-8FDD-B14BEB204DEF}" srcOrd="3" destOrd="0" presId="urn:microsoft.com/office/officeart/2005/8/layout/hierarchy3"/>
    <dgm:cxn modelId="{DCCEDF90-2999-43B2-B20F-B4CD512694AD}" type="presParOf" srcId="{8F6CD64A-B99A-4034-A0EC-FB1FB41EA9F2}" destId="{822C5DBC-B32E-4B82-8CA4-C14261150710}" srcOrd="4" destOrd="0" presId="urn:microsoft.com/office/officeart/2005/8/layout/hierarchy3"/>
    <dgm:cxn modelId="{C8339B29-B935-423C-B2BD-9813EFE7FBD1}" type="presParOf" srcId="{8F6CD64A-B99A-4034-A0EC-FB1FB41EA9F2}" destId="{CAC80F52-C482-4364-903C-2B1B0FEA7FD6}" srcOrd="5" destOrd="0" presId="urn:microsoft.com/office/officeart/2005/8/layout/hierarchy3"/>
    <dgm:cxn modelId="{B7F651C0-5661-43E5-BE6C-A9816347F677}" type="presParOf" srcId="{8F6CD64A-B99A-4034-A0EC-FB1FB41EA9F2}" destId="{C5CDB9B3-2B51-453A-9DF6-561F948DCF52}" srcOrd="6" destOrd="0" presId="urn:microsoft.com/office/officeart/2005/8/layout/hierarchy3"/>
    <dgm:cxn modelId="{48910887-1C8D-4333-B55F-720F39EA76A5}" type="presParOf" srcId="{8F6CD64A-B99A-4034-A0EC-FB1FB41EA9F2}" destId="{AF0ECA17-3658-44A8-A9DC-7010AC0B1F43}" srcOrd="7" destOrd="0" presId="urn:microsoft.com/office/officeart/2005/8/layout/hierarchy3"/>
    <dgm:cxn modelId="{31C72452-DAC8-4AFD-A100-AC5B578CC265}" type="presParOf" srcId="{D067FA98-5896-4F9F-8B31-3D5FCC4E01D1}" destId="{A182BBBA-21DB-4D7E-A9BE-A8302FCFCBEE}" srcOrd="1" destOrd="0" presId="urn:microsoft.com/office/officeart/2005/8/layout/hierarchy3"/>
    <dgm:cxn modelId="{4B29E358-F655-48F1-B42D-CB4552A20F45}" type="presParOf" srcId="{A182BBBA-21DB-4D7E-A9BE-A8302FCFCBEE}" destId="{8A694AE5-81D7-4863-AAC7-7F72BDF927E4}" srcOrd="0" destOrd="0" presId="urn:microsoft.com/office/officeart/2005/8/layout/hierarchy3"/>
    <dgm:cxn modelId="{1FC2001A-93AB-4FA2-9CCE-7BB64E97CC4A}" type="presParOf" srcId="{8A694AE5-81D7-4863-AAC7-7F72BDF927E4}" destId="{7BAA3591-262B-4D02-8AEF-D7846821453E}" srcOrd="0" destOrd="0" presId="urn:microsoft.com/office/officeart/2005/8/layout/hierarchy3"/>
    <dgm:cxn modelId="{6F3633CF-CAA8-41D8-B2F1-0A35C827EFB0}" type="presParOf" srcId="{8A694AE5-81D7-4863-AAC7-7F72BDF927E4}" destId="{C6246F7D-B790-456F-8B15-A3D0B65843E8}" srcOrd="1" destOrd="0" presId="urn:microsoft.com/office/officeart/2005/8/layout/hierarchy3"/>
    <dgm:cxn modelId="{BEFF4B78-2726-4D63-96A8-D9CC1B0C6466}" type="presParOf" srcId="{A182BBBA-21DB-4D7E-A9BE-A8302FCFCBEE}" destId="{B05143B3-094D-495D-A403-E5B11C158383}" srcOrd="1" destOrd="0" presId="urn:microsoft.com/office/officeart/2005/8/layout/hierarchy3"/>
    <dgm:cxn modelId="{95A52127-2EF0-4221-98A1-CDC64EBA143F}" type="presParOf" srcId="{B05143B3-094D-495D-A403-E5B11C158383}" destId="{062D24F0-16F0-4B64-ADD1-FFBAD191678F}" srcOrd="0" destOrd="0" presId="urn:microsoft.com/office/officeart/2005/8/layout/hierarchy3"/>
    <dgm:cxn modelId="{7AB0575B-AE66-47F5-BA85-10EC8802D8E3}" type="presParOf" srcId="{B05143B3-094D-495D-A403-E5B11C158383}" destId="{43581A17-D9DF-4766-B003-AF3394826BF5}" srcOrd="1" destOrd="0" presId="urn:microsoft.com/office/officeart/2005/8/layout/hierarchy3"/>
    <dgm:cxn modelId="{42C77CCE-8F84-4F72-BD91-639A1D8F37DF}" type="presParOf" srcId="{B05143B3-094D-495D-A403-E5B11C158383}" destId="{FC0FBB4C-1E1B-48EB-BAD0-E9B51DB348D1}" srcOrd="2" destOrd="0" presId="urn:microsoft.com/office/officeart/2005/8/layout/hierarchy3"/>
    <dgm:cxn modelId="{DA231CF1-2080-4FBF-83F9-4E019DF42007}" type="presParOf" srcId="{B05143B3-094D-495D-A403-E5B11C158383}" destId="{8C0E455C-96F8-4BAA-92DD-D993B3AC33B7}" srcOrd="3" destOrd="0" presId="urn:microsoft.com/office/officeart/2005/8/layout/hierarchy3"/>
    <dgm:cxn modelId="{2B90C7C6-B89D-490B-A3DE-40B492119FC2}" type="presParOf" srcId="{B05143B3-094D-495D-A403-E5B11C158383}" destId="{2B694EBB-0DCA-4EEF-AD71-4E4DCB44BC5B}" srcOrd="4" destOrd="0" presId="urn:microsoft.com/office/officeart/2005/8/layout/hierarchy3"/>
    <dgm:cxn modelId="{1BCAEBA8-D77B-4DDD-9CE4-2519E48FDA91}" type="presParOf" srcId="{B05143B3-094D-495D-A403-E5B11C158383}" destId="{46943960-A7A1-4734-A077-4A5F169F32C3}" srcOrd="5" destOrd="0" presId="urn:microsoft.com/office/officeart/2005/8/layout/hierarchy3"/>
    <dgm:cxn modelId="{6FADD4E0-47FA-42C2-A97D-BBA04417D130}" type="presParOf" srcId="{B05143B3-094D-495D-A403-E5B11C158383}" destId="{3023C8D1-B628-4264-8CD6-C5E2908C0B99}" srcOrd="6" destOrd="0" presId="urn:microsoft.com/office/officeart/2005/8/layout/hierarchy3"/>
    <dgm:cxn modelId="{26F48315-041B-4E03-909D-5EE86D15E3E5}" type="presParOf" srcId="{B05143B3-094D-495D-A403-E5B11C158383}" destId="{B1EE8FBE-477C-49CD-AA84-482DA4C6DB39}" srcOrd="7" destOrd="0" presId="urn:microsoft.com/office/officeart/2005/8/layout/hierarchy3"/>
    <dgm:cxn modelId="{9E6FE303-602A-430E-B3C0-ADAA760D3243}" type="presParOf" srcId="{D067FA98-5896-4F9F-8B31-3D5FCC4E01D1}" destId="{74E76669-8F46-470A-AA04-B9051F189328}" srcOrd="2" destOrd="0" presId="urn:microsoft.com/office/officeart/2005/8/layout/hierarchy3"/>
    <dgm:cxn modelId="{2ADC2A66-651E-434F-9775-6EEBC71747E6}" type="presParOf" srcId="{74E76669-8F46-470A-AA04-B9051F189328}" destId="{4CDB1BA3-DCB7-4737-B5C1-8724C678034D}" srcOrd="0" destOrd="0" presId="urn:microsoft.com/office/officeart/2005/8/layout/hierarchy3"/>
    <dgm:cxn modelId="{4B670CBB-4ACB-4BFC-81E8-F032AD2EEB93}" type="presParOf" srcId="{4CDB1BA3-DCB7-4737-B5C1-8724C678034D}" destId="{75F83170-2C0A-43CE-AC30-B59E10A08E2E}" srcOrd="0" destOrd="0" presId="urn:microsoft.com/office/officeart/2005/8/layout/hierarchy3"/>
    <dgm:cxn modelId="{E8281D49-4FD5-4C65-8041-F11C2D0D3B87}" type="presParOf" srcId="{4CDB1BA3-DCB7-4737-B5C1-8724C678034D}" destId="{71499894-D77D-4916-8994-AD664B55C51D}" srcOrd="1" destOrd="0" presId="urn:microsoft.com/office/officeart/2005/8/layout/hierarchy3"/>
    <dgm:cxn modelId="{71CEF3B3-8B1E-4A63-A002-FCB0C22A0C9C}" type="presParOf" srcId="{74E76669-8F46-470A-AA04-B9051F189328}" destId="{904AEB8E-F655-4499-BB17-83C98090D419}" srcOrd="1" destOrd="0" presId="urn:microsoft.com/office/officeart/2005/8/layout/hierarchy3"/>
    <dgm:cxn modelId="{215D0740-080D-4DE4-AE31-9EBEDB063A5A}" type="presParOf" srcId="{904AEB8E-F655-4499-BB17-83C98090D419}" destId="{C3B69B54-B6DE-4E67-B314-01577E4A811A}" srcOrd="0" destOrd="0" presId="urn:microsoft.com/office/officeart/2005/8/layout/hierarchy3"/>
    <dgm:cxn modelId="{B120044B-35D4-4726-98FF-D77B0DD2BA0B}" type="presParOf" srcId="{904AEB8E-F655-4499-BB17-83C98090D419}" destId="{657D0FEC-0F7E-4991-8932-B99612C3A1FA}" srcOrd="1" destOrd="0" presId="urn:microsoft.com/office/officeart/2005/8/layout/hierarchy3"/>
    <dgm:cxn modelId="{6DD18FEF-2B76-4A5A-9537-12B6C93F7521}" type="presParOf" srcId="{904AEB8E-F655-4499-BB17-83C98090D419}" destId="{65735082-FD34-44CA-A73C-7DD651A02C9E}" srcOrd="2" destOrd="0" presId="urn:microsoft.com/office/officeart/2005/8/layout/hierarchy3"/>
    <dgm:cxn modelId="{A69EA016-07BE-4818-BD55-04ABAD04942A}" type="presParOf" srcId="{904AEB8E-F655-4499-BB17-83C98090D419}" destId="{40C84AA8-74A9-4080-9D80-54FF2A395594}" srcOrd="3" destOrd="0" presId="urn:microsoft.com/office/officeart/2005/8/layout/hierarchy3"/>
    <dgm:cxn modelId="{D25FFD97-76AF-4A57-8AF8-E42421FC93AA}" type="presParOf" srcId="{904AEB8E-F655-4499-BB17-83C98090D419}" destId="{B88AA386-CD84-4BF9-BA05-F9CBEB25398F}" srcOrd="4" destOrd="0" presId="urn:microsoft.com/office/officeart/2005/8/layout/hierarchy3"/>
    <dgm:cxn modelId="{63BC4FDB-94F8-4D60-907E-29B8CB93C7CB}" type="presParOf" srcId="{904AEB8E-F655-4499-BB17-83C98090D419}" destId="{6410B30A-1C53-4D81-AC7C-CEDBE98B397C}" srcOrd="5" destOrd="0" presId="urn:microsoft.com/office/officeart/2005/8/layout/hierarchy3"/>
    <dgm:cxn modelId="{E340F618-9D11-4AE5-B0DA-A88953DF4586}" type="presParOf" srcId="{904AEB8E-F655-4499-BB17-83C98090D419}" destId="{34E23893-43C5-4281-8211-EFD9A1B7255F}" srcOrd="6" destOrd="0" presId="urn:microsoft.com/office/officeart/2005/8/layout/hierarchy3"/>
    <dgm:cxn modelId="{456EFAED-2070-4B61-9496-807131672F35}" type="presParOf" srcId="{904AEB8E-F655-4499-BB17-83C98090D419}" destId="{6C21642E-B7D2-4452-90A0-0059EFF86C6E}"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D10C78-94AA-447C-8FE2-86B77CDE633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845C671-A7DB-4849-8120-9C2384D19807}">
      <dgm:prSet phldrT="[Text]"/>
      <dgm:spPr/>
      <dgm:t>
        <a:bodyPr/>
        <a:lstStyle/>
        <a:p>
          <a:r>
            <a:rPr lang="en-US" dirty="0"/>
            <a:t>Kernel requests pageable data from disk memory </a:t>
          </a:r>
        </a:p>
      </dgm:t>
    </dgm:pt>
    <dgm:pt modelId="{ED0EB7FB-371C-4AD4-8CEB-C663C2914792}" type="parTrans" cxnId="{C87BBB6C-F47C-4541-841C-2DF3AABEAEE1}">
      <dgm:prSet/>
      <dgm:spPr/>
      <dgm:t>
        <a:bodyPr/>
        <a:lstStyle/>
        <a:p>
          <a:endParaRPr lang="en-US"/>
        </a:p>
      </dgm:t>
    </dgm:pt>
    <dgm:pt modelId="{C003AB97-1D31-43F5-96E9-CC2D6F7ED59B}" type="sibTrans" cxnId="{C87BBB6C-F47C-4541-841C-2DF3AABEAEE1}">
      <dgm:prSet/>
      <dgm:spPr/>
      <dgm:t>
        <a:bodyPr/>
        <a:lstStyle/>
        <a:p>
          <a:endParaRPr lang="en-US"/>
        </a:p>
      </dgm:t>
    </dgm:pt>
    <dgm:pt modelId="{DA9611DA-4093-42DD-8A1E-99A1A97A0602}">
      <dgm:prSet phldrT="[Text]"/>
      <dgm:spPr/>
      <dgm:t>
        <a:bodyPr/>
        <a:lstStyle/>
        <a:p>
          <a:r>
            <a:rPr lang="en-US" dirty="0"/>
            <a:t>Data does not exist.</a:t>
          </a:r>
        </a:p>
      </dgm:t>
    </dgm:pt>
    <dgm:pt modelId="{AB0FD7DF-7308-4931-B686-AFA4E5F74254}" type="parTrans" cxnId="{41AABCC4-9931-4777-BEB4-7C5ADD472826}">
      <dgm:prSet/>
      <dgm:spPr/>
      <dgm:t>
        <a:bodyPr/>
        <a:lstStyle/>
        <a:p>
          <a:endParaRPr lang="en-US"/>
        </a:p>
      </dgm:t>
    </dgm:pt>
    <dgm:pt modelId="{575E0F0A-431A-4432-92D5-549DF0E0D54F}" type="sibTrans" cxnId="{41AABCC4-9931-4777-BEB4-7C5ADD472826}">
      <dgm:prSet/>
      <dgm:spPr/>
      <dgm:t>
        <a:bodyPr/>
        <a:lstStyle/>
        <a:p>
          <a:endParaRPr lang="en-US"/>
        </a:p>
      </dgm:t>
    </dgm:pt>
    <dgm:pt modelId="{4270DC34-527C-4BB6-B62F-39C010642577}">
      <dgm:prSet phldrT="[Text]"/>
      <dgm:spPr/>
      <dgm:t>
        <a:bodyPr/>
        <a:lstStyle/>
        <a:p>
          <a:r>
            <a:rPr lang="en-US" dirty="0"/>
            <a:t>Kernel restarts user-defined code.</a:t>
          </a:r>
        </a:p>
      </dgm:t>
    </dgm:pt>
    <dgm:pt modelId="{2867E9A4-F05E-4F2D-9C0E-22E3CCF71BD9}" type="parTrans" cxnId="{96B65F58-8544-4020-9082-C7FC9B496059}">
      <dgm:prSet/>
      <dgm:spPr/>
      <dgm:t>
        <a:bodyPr/>
        <a:lstStyle/>
        <a:p>
          <a:endParaRPr lang="en-US"/>
        </a:p>
      </dgm:t>
    </dgm:pt>
    <dgm:pt modelId="{99B4919A-6411-46AE-BC31-9C891D2CE059}" type="sibTrans" cxnId="{96B65F58-8544-4020-9082-C7FC9B496059}">
      <dgm:prSet/>
      <dgm:spPr/>
      <dgm:t>
        <a:bodyPr/>
        <a:lstStyle/>
        <a:p>
          <a:endParaRPr lang="en-US"/>
        </a:p>
      </dgm:t>
    </dgm:pt>
    <dgm:pt modelId="{7CA5AB87-BB48-40BB-A84D-E6E8ACE369BD}">
      <dgm:prSet phldrT="[Text]"/>
      <dgm:spPr/>
      <dgm:t>
        <a:bodyPr/>
        <a:lstStyle/>
        <a:p>
          <a:r>
            <a:rPr lang="en-US" dirty="0"/>
            <a:t>Page fault handler not loaded, fault not handled</a:t>
          </a:r>
        </a:p>
      </dgm:t>
    </dgm:pt>
    <dgm:pt modelId="{8FA46B48-234B-4B97-90E5-B278E537FE8F}" type="parTrans" cxnId="{0D4C7865-0A43-4CB8-8B98-CF5977E0FED4}">
      <dgm:prSet/>
      <dgm:spPr/>
      <dgm:t>
        <a:bodyPr/>
        <a:lstStyle/>
        <a:p>
          <a:endParaRPr lang="en-US"/>
        </a:p>
      </dgm:t>
    </dgm:pt>
    <dgm:pt modelId="{978A9552-A90A-4A0E-B7EF-26DCB4B6A300}" type="sibTrans" cxnId="{0D4C7865-0A43-4CB8-8B98-CF5977E0FED4}">
      <dgm:prSet/>
      <dgm:spPr/>
      <dgm:t>
        <a:bodyPr/>
        <a:lstStyle/>
        <a:p>
          <a:endParaRPr lang="en-US"/>
        </a:p>
      </dgm:t>
    </dgm:pt>
    <dgm:pt modelId="{7D7C1D6E-B3D7-43A3-8F4A-8FE83A82A32B}">
      <dgm:prSet phldrT="[Text]"/>
      <dgm:spPr/>
      <dgm:t>
        <a:bodyPr/>
        <a:lstStyle/>
        <a:p>
          <a:r>
            <a:rPr lang="en-US" dirty="0"/>
            <a:t>Infinite loop.</a:t>
          </a:r>
        </a:p>
      </dgm:t>
    </dgm:pt>
    <dgm:pt modelId="{2175A096-6CF4-43AE-9CB2-6438FA2AA9C1}" type="parTrans" cxnId="{B41E5775-DF76-4784-BCEE-34DABA95D4C5}">
      <dgm:prSet/>
      <dgm:spPr/>
      <dgm:t>
        <a:bodyPr/>
        <a:lstStyle/>
        <a:p>
          <a:endParaRPr lang="en-US"/>
        </a:p>
      </dgm:t>
    </dgm:pt>
    <dgm:pt modelId="{0107A2AA-6CA5-444E-9B9D-45FE1F936AD9}" type="sibTrans" cxnId="{B41E5775-DF76-4784-BCEE-34DABA95D4C5}">
      <dgm:prSet/>
      <dgm:spPr/>
      <dgm:t>
        <a:bodyPr/>
        <a:lstStyle/>
        <a:p>
          <a:endParaRPr lang="en-US"/>
        </a:p>
      </dgm:t>
    </dgm:pt>
    <dgm:pt modelId="{BF0088E3-F366-428E-B8EE-D7C9F4546A93}">
      <dgm:prSet phldrT="[Text]"/>
      <dgm:spPr/>
      <dgm:t>
        <a:bodyPr/>
        <a:lstStyle/>
        <a:p>
          <a:r>
            <a:rPr lang="en-US" dirty="0"/>
            <a:t>Kernel asks page fault handler to fetch data.</a:t>
          </a:r>
        </a:p>
      </dgm:t>
    </dgm:pt>
    <dgm:pt modelId="{D7280D68-ED7F-4BD8-A1D8-727508539291}" type="parTrans" cxnId="{0FA1427F-5993-4F8A-B06A-F74535E956F3}">
      <dgm:prSet/>
      <dgm:spPr/>
      <dgm:t>
        <a:bodyPr/>
        <a:lstStyle/>
        <a:p>
          <a:endParaRPr lang="en-US"/>
        </a:p>
      </dgm:t>
    </dgm:pt>
    <dgm:pt modelId="{16E97923-2273-4A5F-B20C-8C67141316F2}" type="sibTrans" cxnId="{0FA1427F-5993-4F8A-B06A-F74535E956F3}">
      <dgm:prSet/>
      <dgm:spPr/>
      <dgm:t>
        <a:bodyPr/>
        <a:lstStyle/>
        <a:p>
          <a:endParaRPr lang="en-US"/>
        </a:p>
      </dgm:t>
    </dgm:pt>
    <dgm:pt modelId="{5D258E3C-51EA-4328-84FC-7FEF81978043}" type="pres">
      <dgm:prSet presAssocID="{B4D10C78-94AA-447C-8FE2-86B77CDE633F}" presName="Name0" presStyleCnt="0">
        <dgm:presLayoutVars>
          <dgm:dir/>
          <dgm:animLvl val="lvl"/>
          <dgm:resizeHandles val="exact"/>
        </dgm:presLayoutVars>
      </dgm:prSet>
      <dgm:spPr/>
    </dgm:pt>
    <dgm:pt modelId="{C2FDB274-D1CC-4A39-B00F-91BFDCF78872}" type="pres">
      <dgm:prSet presAssocID="{7D7C1D6E-B3D7-43A3-8F4A-8FE83A82A32B}" presName="boxAndChildren" presStyleCnt="0"/>
      <dgm:spPr/>
    </dgm:pt>
    <dgm:pt modelId="{29232C8A-39A2-413B-9DFF-DD1142B772C2}" type="pres">
      <dgm:prSet presAssocID="{7D7C1D6E-B3D7-43A3-8F4A-8FE83A82A32B}" presName="parentTextBox" presStyleLbl="node1" presStyleIdx="0" presStyleCnt="6"/>
      <dgm:spPr/>
    </dgm:pt>
    <dgm:pt modelId="{77C6E353-154D-49F2-A898-6D85D456294C}" type="pres">
      <dgm:prSet presAssocID="{978A9552-A90A-4A0E-B7EF-26DCB4B6A300}" presName="sp" presStyleCnt="0"/>
      <dgm:spPr/>
    </dgm:pt>
    <dgm:pt modelId="{F5F930B8-2308-4D3B-A955-FD210F7C7219}" type="pres">
      <dgm:prSet presAssocID="{7CA5AB87-BB48-40BB-A84D-E6E8ACE369BD}" presName="arrowAndChildren" presStyleCnt="0"/>
      <dgm:spPr/>
    </dgm:pt>
    <dgm:pt modelId="{217DC687-82EA-4DCE-98E5-CEF2C2C842AE}" type="pres">
      <dgm:prSet presAssocID="{7CA5AB87-BB48-40BB-A84D-E6E8ACE369BD}" presName="parentTextArrow" presStyleLbl="node1" presStyleIdx="1" presStyleCnt="6"/>
      <dgm:spPr/>
    </dgm:pt>
    <dgm:pt modelId="{CE7D9812-5717-48ED-9422-368C698D9F06}" type="pres">
      <dgm:prSet presAssocID="{99B4919A-6411-46AE-BC31-9C891D2CE059}" presName="sp" presStyleCnt="0"/>
      <dgm:spPr/>
    </dgm:pt>
    <dgm:pt modelId="{6FAE4B02-5BA2-4F26-9C55-CD4311368F72}" type="pres">
      <dgm:prSet presAssocID="{4270DC34-527C-4BB6-B62F-39C010642577}" presName="arrowAndChildren" presStyleCnt="0"/>
      <dgm:spPr/>
    </dgm:pt>
    <dgm:pt modelId="{3DDA5A83-78A5-487E-AC2A-46E51203ABFE}" type="pres">
      <dgm:prSet presAssocID="{4270DC34-527C-4BB6-B62F-39C010642577}" presName="parentTextArrow" presStyleLbl="node1" presStyleIdx="2" presStyleCnt="6"/>
      <dgm:spPr/>
    </dgm:pt>
    <dgm:pt modelId="{50B95C00-D605-400F-9726-856451D90BDE}" type="pres">
      <dgm:prSet presAssocID="{16E97923-2273-4A5F-B20C-8C67141316F2}" presName="sp" presStyleCnt="0"/>
      <dgm:spPr/>
    </dgm:pt>
    <dgm:pt modelId="{3375E46D-DABA-4A95-A2EE-DC4D2D924161}" type="pres">
      <dgm:prSet presAssocID="{BF0088E3-F366-428E-B8EE-D7C9F4546A93}" presName="arrowAndChildren" presStyleCnt="0"/>
      <dgm:spPr/>
    </dgm:pt>
    <dgm:pt modelId="{E5046738-BA69-4D46-B1F5-B2DD727B7584}" type="pres">
      <dgm:prSet presAssocID="{BF0088E3-F366-428E-B8EE-D7C9F4546A93}" presName="parentTextArrow" presStyleLbl="node1" presStyleIdx="3" presStyleCnt="6"/>
      <dgm:spPr/>
    </dgm:pt>
    <dgm:pt modelId="{C2C329BE-AB40-4F6D-937C-5B246C94149E}" type="pres">
      <dgm:prSet presAssocID="{575E0F0A-431A-4432-92D5-549DF0E0D54F}" presName="sp" presStyleCnt="0"/>
      <dgm:spPr/>
    </dgm:pt>
    <dgm:pt modelId="{4F06EB42-E8EC-4701-B505-59740D91FB0B}" type="pres">
      <dgm:prSet presAssocID="{DA9611DA-4093-42DD-8A1E-99A1A97A0602}" presName="arrowAndChildren" presStyleCnt="0"/>
      <dgm:spPr/>
    </dgm:pt>
    <dgm:pt modelId="{658D36ED-271D-403E-940F-A0A2E93C6752}" type="pres">
      <dgm:prSet presAssocID="{DA9611DA-4093-42DD-8A1E-99A1A97A0602}" presName="parentTextArrow" presStyleLbl="node1" presStyleIdx="4" presStyleCnt="6"/>
      <dgm:spPr/>
    </dgm:pt>
    <dgm:pt modelId="{1010299C-81CD-4448-AA69-420E20116372}" type="pres">
      <dgm:prSet presAssocID="{C003AB97-1D31-43F5-96E9-CC2D6F7ED59B}" presName="sp" presStyleCnt="0"/>
      <dgm:spPr/>
    </dgm:pt>
    <dgm:pt modelId="{62656576-39FB-478E-8D69-9D9E0BC8C33C}" type="pres">
      <dgm:prSet presAssocID="{6845C671-A7DB-4849-8120-9C2384D19807}" presName="arrowAndChildren" presStyleCnt="0"/>
      <dgm:spPr/>
    </dgm:pt>
    <dgm:pt modelId="{AA946292-E9E9-4329-BF8D-9859268A9F0A}" type="pres">
      <dgm:prSet presAssocID="{6845C671-A7DB-4849-8120-9C2384D19807}" presName="parentTextArrow" presStyleLbl="node1" presStyleIdx="5" presStyleCnt="6"/>
      <dgm:spPr/>
    </dgm:pt>
  </dgm:ptLst>
  <dgm:cxnLst>
    <dgm:cxn modelId="{0496E115-78AE-42A5-8DC8-F62D0D9EF1C8}" type="presOf" srcId="{DA9611DA-4093-42DD-8A1E-99A1A97A0602}" destId="{658D36ED-271D-403E-940F-A0A2E93C6752}" srcOrd="0" destOrd="0" presId="urn:microsoft.com/office/officeart/2005/8/layout/process4"/>
    <dgm:cxn modelId="{D1E52B22-4D30-4A9F-A699-2A00F0BC6E67}" type="presOf" srcId="{BF0088E3-F366-428E-B8EE-D7C9F4546A93}" destId="{E5046738-BA69-4D46-B1F5-B2DD727B7584}" srcOrd="0" destOrd="0" presId="urn:microsoft.com/office/officeart/2005/8/layout/process4"/>
    <dgm:cxn modelId="{0D4C7865-0A43-4CB8-8B98-CF5977E0FED4}" srcId="{B4D10C78-94AA-447C-8FE2-86B77CDE633F}" destId="{7CA5AB87-BB48-40BB-A84D-E6E8ACE369BD}" srcOrd="4" destOrd="0" parTransId="{8FA46B48-234B-4B97-90E5-B278E537FE8F}" sibTransId="{978A9552-A90A-4A0E-B7EF-26DCB4B6A300}"/>
    <dgm:cxn modelId="{A14EB64B-ED1D-4448-A12C-55169C8443F3}" type="presOf" srcId="{7CA5AB87-BB48-40BB-A84D-E6E8ACE369BD}" destId="{217DC687-82EA-4DCE-98E5-CEF2C2C842AE}" srcOrd="0" destOrd="0" presId="urn:microsoft.com/office/officeart/2005/8/layout/process4"/>
    <dgm:cxn modelId="{C87BBB6C-F47C-4541-841C-2DF3AABEAEE1}" srcId="{B4D10C78-94AA-447C-8FE2-86B77CDE633F}" destId="{6845C671-A7DB-4849-8120-9C2384D19807}" srcOrd="0" destOrd="0" parTransId="{ED0EB7FB-371C-4AD4-8CEB-C663C2914792}" sibTransId="{C003AB97-1D31-43F5-96E9-CC2D6F7ED59B}"/>
    <dgm:cxn modelId="{B41E5775-DF76-4784-BCEE-34DABA95D4C5}" srcId="{B4D10C78-94AA-447C-8FE2-86B77CDE633F}" destId="{7D7C1D6E-B3D7-43A3-8F4A-8FE83A82A32B}" srcOrd="5" destOrd="0" parTransId="{2175A096-6CF4-43AE-9CB2-6438FA2AA9C1}" sibTransId="{0107A2AA-6CA5-444E-9B9D-45FE1F936AD9}"/>
    <dgm:cxn modelId="{96B65F58-8544-4020-9082-C7FC9B496059}" srcId="{B4D10C78-94AA-447C-8FE2-86B77CDE633F}" destId="{4270DC34-527C-4BB6-B62F-39C010642577}" srcOrd="3" destOrd="0" parTransId="{2867E9A4-F05E-4F2D-9C0E-22E3CCF71BD9}" sibTransId="{99B4919A-6411-46AE-BC31-9C891D2CE059}"/>
    <dgm:cxn modelId="{0FA1427F-5993-4F8A-B06A-F74535E956F3}" srcId="{B4D10C78-94AA-447C-8FE2-86B77CDE633F}" destId="{BF0088E3-F366-428E-B8EE-D7C9F4546A93}" srcOrd="2" destOrd="0" parTransId="{D7280D68-ED7F-4BD8-A1D8-727508539291}" sibTransId="{16E97923-2273-4A5F-B20C-8C67141316F2}"/>
    <dgm:cxn modelId="{D8AB5194-F989-48B4-9997-1E38AE325356}" type="presOf" srcId="{7D7C1D6E-B3D7-43A3-8F4A-8FE83A82A32B}" destId="{29232C8A-39A2-413B-9DFF-DD1142B772C2}" srcOrd="0" destOrd="0" presId="urn:microsoft.com/office/officeart/2005/8/layout/process4"/>
    <dgm:cxn modelId="{41AABCC4-9931-4777-BEB4-7C5ADD472826}" srcId="{B4D10C78-94AA-447C-8FE2-86B77CDE633F}" destId="{DA9611DA-4093-42DD-8A1E-99A1A97A0602}" srcOrd="1" destOrd="0" parTransId="{AB0FD7DF-7308-4931-B686-AFA4E5F74254}" sibTransId="{575E0F0A-431A-4432-92D5-549DF0E0D54F}"/>
    <dgm:cxn modelId="{C70B22C8-DDB3-4FDF-B822-D5D5D63AAB8E}" type="presOf" srcId="{B4D10C78-94AA-447C-8FE2-86B77CDE633F}" destId="{5D258E3C-51EA-4328-84FC-7FEF81978043}" srcOrd="0" destOrd="0" presId="urn:microsoft.com/office/officeart/2005/8/layout/process4"/>
    <dgm:cxn modelId="{F860AFD3-BEF5-4CE7-9FC3-B025B43FBCAD}" type="presOf" srcId="{6845C671-A7DB-4849-8120-9C2384D19807}" destId="{AA946292-E9E9-4329-BF8D-9859268A9F0A}" srcOrd="0" destOrd="0" presId="urn:microsoft.com/office/officeart/2005/8/layout/process4"/>
    <dgm:cxn modelId="{D6273DEC-8911-488D-8D5C-79D44799FCBA}" type="presOf" srcId="{4270DC34-527C-4BB6-B62F-39C010642577}" destId="{3DDA5A83-78A5-487E-AC2A-46E51203ABFE}" srcOrd="0" destOrd="0" presId="urn:microsoft.com/office/officeart/2005/8/layout/process4"/>
    <dgm:cxn modelId="{B0DE51B9-8AF1-4829-8725-449FCADDD03D}" type="presParOf" srcId="{5D258E3C-51EA-4328-84FC-7FEF81978043}" destId="{C2FDB274-D1CC-4A39-B00F-91BFDCF78872}" srcOrd="0" destOrd="0" presId="urn:microsoft.com/office/officeart/2005/8/layout/process4"/>
    <dgm:cxn modelId="{C1638AC9-3A5D-4D11-86FD-D6CBE2514921}" type="presParOf" srcId="{C2FDB274-D1CC-4A39-B00F-91BFDCF78872}" destId="{29232C8A-39A2-413B-9DFF-DD1142B772C2}" srcOrd="0" destOrd="0" presId="urn:microsoft.com/office/officeart/2005/8/layout/process4"/>
    <dgm:cxn modelId="{1D0C0224-80F7-4360-BE22-70BB357A306E}" type="presParOf" srcId="{5D258E3C-51EA-4328-84FC-7FEF81978043}" destId="{77C6E353-154D-49F2-A898-6D85D456294C}" srcOrd="1" destOrd="0" presId="urn:microsoft.com/office/officeart/2005/8/layout/process4"/>
    <dgm:cxn modelId="{86A1011B-3C1D-4F45-88AB-1CFB238E9024}" type="presParOf" srcId="{5D258E3C-51EA-4328-84FC-7FEF81978043}" destId="{F5F930B8-2308-4D3B-A955-FD210F7C7219}" srcOrd="2" destOrd="0" presId="urn:microsoft.com/office/officeart/2005/8/layout/process4"/>
    <dgm:cxn modelId="{B39C803C-EFCC-4560-A1B6-B4B3A8A0D6DC}" type="presParOf" srcId="{F5F930B8-2308-4D3B-A955-FD210F7C7219}" destId="{217DC687-82EA-4DCE-98E5-CEF2C2C842AE}" srcOrd="0" destOrd="0" presId="urn:microsoft.com/office/officeart/2005/8/layout/process4"/>
    <dgm:cxn modelId="{FAD8B396-0A0D-465E-B95C-D7D43CA0BE3F}" type="presParOf" srcId="{5D258E3C-51EA-4328-84FC-7FEF81978043}" destId="{CE7D9812-5717-48ED-9422-368C698D9F06}" srcOrd="3" destOrd="0" presId="urn:microsoft.com/office/officeart/2005/8/layout/process4"/>
    <dgm:cxn modelId="{67A7E679-40A3-4ABC-A483-BC258F25B42E}" type="presParOf" srcId="{5D258E3C-51EA-4328-84FC-7FEF81978043}" destId="{6FAE4B02-5BA2-4F26-9C55-CD4311368F72}" srcOrd="4" destOrd="0" presId="urn:microsoft.com/office/officeart/2005/8/layout/process4"/>
    <dgm:cxn modelId="{B8D3C68E-1237-40DA-85FE-E2CCEEB04A2F}" type="presParOf" srcId="{6FAE4B02-5BA2-4F26-9C55-CD4311368F72}" destId="{3DDA5A83-78A5-487E-AC2A-46E51203ABFE}" srcOrd="0" destOrd="0" presId="urn:microsoft.com/office/officeart/2005/8/layout/process4"/>
    <dgm:cxn modelId="{53D2F70F-CCA5-41FF-890C-73F89C2B02F2}" type="presParOf" srcId="{5D258E3C-51EA-4328-84FC-7FEF81978043}" destId="{50B95C00-D605-400F-9726-856451D90BDE}" srcOrd="5" destOrd="0" presId="urn:microsoft.com/office/officeart/2005/8/layout/process4"/>
    <dgm:cxn modelId="{B793AEE8-29A4-45EA-9759-A9B641E82197}" type="presParOf" srcId="{5D258E3C-51EA-4328-84FC-7FEF81978043}" destId="{3375E46D-DABA-4A95-A2EE-DC4D2D924161}" srcOrd="6" destOrd="0" presId="urn:microsoft.com/office/officeart/2005/8/layout/process4"/>
    <dgm:cxn modelId="{D17A85F0-362F-4E1E-8641-40719BC8D9C1}" type="presParOf" srcId="{3375E46D-DABA-4A95-A2EE-DC4D2D924161}" destId="{E5046738-BA69-4D46-B1F5-B2DD727B7584}" srcOrd="0" destOrd="0" presId="urn:microsoft.com/office/officeart/2005/8/layout/process4"/>
    <dgm:cxn modelId="{7BD2DB52-35EC-47E6-931A-8F3EB6B4BAC6}" type="presParOf" srcId="{5D258E3C-51EA-4328-84FC-7FEF81978043}" destId="{C2C329BE-AB40-4F6D-937C-5B246C94149E}" srcOrd="7" destOrd="0" presId="urn:microsoft.com/office/officeart/2005/8/layout/process4"/>
    <dgm:cxn modelId="{C2507F56-C3A2-4C32-B49A-35E04A9D9E06}" type="presParOf" srcId="{5D258E3C-51EA-4328-84FC-7FEF81978043}" destId="{4F06EB42-E8EC-4701-B505-59740D91FB0B}" srcOrd="8" destOrd="0" presId="urn:microsoft.com/office/officeart/2005/8/layout/process4"/>
    <dgm:cxn modelId="{5F9EC538-FDF0-44E7-B22F-20F078300A5D}" type="presParOf" srcId="{4F06EB42-E8EC-4701-B505-59740D91FB0B}" destId="{658D36ED-271D-403E-940F-A0A2E93C6752}" srcOrd="0" destOrd="0" presId="urn:microsoft.com/office/officeart/2005/8/layout/process4"/>
    <dgm:cxn modelId="{B00A6D74-0589-4653-938E-015435442C88}" type="presParOf" srcId="{5D258E3C-51EA-4328-84FC-7FEF81978043}" destId="{1010299C-81CD-4448-AA69-420E20116372}" srcOrd="9" destOrd="0" presId="urn:microsoft.com/office/officeart/2005/8/layout/process4"/>
    <dgm:cxn modelId="{E8DAB08C-D830-4FBB-B504-79B88B1E033B}" type="presParOf" srcId="{5D258E3C-51EA-4328-84FC-7FEF81978043}" destId="{62656576-39FB-478E-8D69-9D9E0BC8C33C}" srcOrd="10" destOrd="0" presId="urn:microsoft.com/office/officeart/2005/8/layout/process4"/>
    <dgm:cxn modelId="{666BA4B4-C1C5-44E0-BFF5-EC94F193098A}" type="presParOf" srcId="{62656576-39FB-478E-8D69-9D9E0BC8C33C}" destId="{AA946292-E9E9-4329-BF8D-9859268A9F0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75538"/>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50818"/>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1:  Data Formats</a:t>
          </a:r>
        </a:p>
      </dsp:txBody>
      <dsp:txXfrm>
        <a:off x="297807" y="82521"/>
        <a:ext cx="3662059" cy="586034"/>
      </dsp:txXfrm>
    </dsp:sp>
    <dsp:sp modelId="{247F1B74-319B-49D7-A018-48E863D8B398}">
      <dsp:nvSpPr>
        <dsp:cNvPr id="0" name=""/>
        <dsp:cNvSpPr/>
      </dsp:nvSpPr>
      <dsp:spPr>
        <a:xfrm>
          <a:off x="0" y="1373458"/>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1048739"/>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2: ETL with </a:t>
          </a:r>
          <a:r>
            <a:rPr lang="en-US" sz="2200" kern="1200" dirty="0" err="1"/>
            <a:t>NVTabular</a:t>
          </a:r>
          <a:endParaRPr lang="en-US" sz="2200" kern="1200" dirty="0"/>
        </a:p>
      </dsp:txBody>
      <dsp:txXfrm>
        <a:off x="297807" y="1080442"/>
        <a:ext cx="3662059" cy="586034"/>
      </dsp:txXfrm>
    </dsp:sp>
    <dsp:sp modelId="{057C50B2-50C0-493C-9C7A-8F44D0563959}">
      <dsp:nvSpPr>
        <dsp:cNvPr id="0" name=""/>
        <dsp:cNvSpPr/>
      </dsp:nvSpPr>
      <dsp:spPr>
        <a:xfrm>
          <a:off x="0" y="2371379"/>
          <a:ext cx="5322094" cy="55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2046659"/>
          <a:ext cx="3725465" cy="64944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977900">
            <a:lnSpc>
              <a:spcPct val="90000"/>
            </a:lnSpc>
            <a:spcBef>
              <a:spcPct val="0"/>
            </a:spcBef>
            <a:spcAft>
              <a:spcPct val="35000"/>
            </a:spcAft>
            <a:buNone/>
          </a:pPr>
          <a:r>
            <a:rPr lang="en-US" sz="2200" kern="1200" dirty="0"/>
            <a:t>Part 3: Data Visualization</a:t>
          </a:r>
        </a:p>
      </dsp:txBody>
      <dsp:txXfrm>
        <a:off x="297807" y="2078362"/>
        <a:ext cx="3662059"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4CAAE-B9F6-4D0B-9EB0-EE4C5F647379}">
      <dsp:nvSpPr>
        <dsp:cNvPr id="0" name=""/>
        <dsp:cNvSpPr/>
      </dsp:nvSpPr>
      <dsp:spPr>
        <a:xfrm>
          <a:off x="6261028" y="533661"/>
          <a:ext cx="2320132" cy="2320561"/>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F6933A8-4F58-4D8B-B205-0740C5CC93AF}">
      <dsp:nvSpPr>
        <dsp:cNvPr id="0" name=""/>
        <dsp:cNvSpPr/>
      </dsp:nvSpPr>
      <dsp:spPr>
        <a:xfrm>
          <a:off x="6338064" y="611027"/>
          <a:ext cx="2166060" cy="2165830"/>
        </a:xfrm>
        <a:prstGeom prst="ellipse">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Load</a:t>
          </a:r>
          <a:endParaRPr lang="en-US" sz="2600" kern="1200" dirty="0"/>
        </a:p>
      </dsp:txBody>
      <dsp:txXfrm>
        <a:off x="6647717" y="920489"/>
        <a:ext cx="1546754" cy="1546905"/>
      </dsp:txXfrm>
    </dsp:sp>
    <dsp:sp modelId="{B3DF0C6F-EECF-40F7-991A-7E83752B0D1A}">
      <dsp:nvSpPr>
        <dsp:cNvPr id="0" name=""/>
        <dsp:cNvSpPr/>
      </dsp:nvSpPr>
      <dsp:spPr>
        <a:xfrm>
          <a:off x="6338064" y="2896977"/>
          <a:ext cx="2166060" cy="127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Export transformed data to a new database location</a:t>
          </a:r>
        </a:p>
      </dsp:txBody>
      <dsp:txXfrm>
        <a:off x="6338064" y="2896977"/>
        <a:ext cx="2166060" cy="1272053"/>
      </dsp:txXfrm>
    </dsp:sp>
    <dsp:sp modelId="{4524E260-CF55-409C-B85B-043631D42C41}">
      <dsp:nvSpPr>
        <dsp:cNvPr id="0" name=""/>
        <dsp:cNvSpPr/>
      </dsp:nvSpPr>
      <dsp:spPr>
        <a:xfrm rot="2700000">
          <a:off x="3865899" y="536466"/>
          <a:ext cx="2314543" cy="2314543"/>
        </a:xfrm>
        <a:prstGeom prst="teardrop">
          <a:avLst>
            <a:gd name="adj" fmla="val 10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3E4CEC9-0334-44B3-BC0F-A268A282BE4B}">
      <dsp:nvSpPr>
        <dsp:cNvPr id="0" name=""/>
        <dsp:cNvSpPr/>
      </dsp:nvSpPr>
      <dsp:spPr>
        <a:xfrm>
          <a:off x="3940141" y="611027"/>
          <a:ext cx="2166060" cy="2165830"/>
        </a:xfrm>
        <a:prstGeom prst="ellipse">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Transform</a:t>
          </a:r>
          <a:endParaRPr lang="en-US" sz="2600" kern="1200" dirty="0"/>
        </a:p>
      </dsp:txBody>
      <dsp:txXfrm>
        <a:off x="4249794" y="920489"/>
        <a:ext cx="1546754" cy="1546905"/>
      </dsp:txXfrm>
    </dsp:sp>
    <dsp:sp modelId="{3F8D6BB1-1CDF-4EB6-AEC6-CF0455BC891E}">
      <dsp:nvSpPr>
        <dsp:cNvPr id="0" name=""/>
        <dsp:cNvSpPr/>
      </dsp:nvSpPr>
      <dsp:spPr>
        <a:xfrm>
          <a:off x="3905029" y="2896977"/>
          <a:ext cx="2166060" cy="127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Alter the data in some way</a:t>
          </a:r>
        </a:p>
        <a:p>
          <a:pPr marL="342900" lvl="2" indent="-171450" algn="l" defTabSz="800100">
            <a:lnSpc>
              <a:spcPct val="90000"/>
            </a:lnSpc>
            <a:spcBef>
              <a:spcPct val="0"/>
            </a:spcBef>
            <a:spcAft>
              <a:spcPct val="15000"/>
            </a:spcAft>
            <a:buChar char="•"/>
          </a:pPr>
          <a:r>
            <a:rPr lang="en-US" sz="1800" kern="1200">
              <a:solidFill>
                <a:schemeClr val="bg1"/>
              </a:solidFill>
            </a:rPr>
            <a:t>Cleaning, deduping, feature engineering</a:t>
          </a:r>
          <a:endParaRPr lang="en-US" sz="1800" kern="1200" dirty="0">
            <a:solidFill>
              <a:schemeClr val="bg1"/>
            </a:solidFill>
          </a:endParaRPr>
        </a:p>
      </dsp:txBody>
      <dsp:txXfrm>
        <a:off x="3905029" y="2896977"/>
        <a:ext cx="2166060" cy="1272053"/>
      </dsp:txXfrm>
    </dsp:sp>
    <dsp:sp modelId="{D0CB7D27-BDBF-416C-BF8D-D433DA81BF83}">
      <dsp:nvSpPr>
        <dsp:cNvPr id="0" name=""/>
        <dsp:cNvSpPr/>
      </dsp:nvSpPr>
      <dsp:spPr>
        <a:xfrm rot="2700000">
          <a:off x="1467976" y="536466"/>
          <a:ext cx="2314543" cy="2314543"/>
        </a:xfrm>
        <a:prstGeom prst="teardrop">
          <a:avLst>
            <a:gd name="adj" fmla="val 10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5F4EB0-F3F1-4B32-B74F-B69F36AB1D7E}">
      <dsp:nvSpPr>
        <dsp:cNvPr id="0" name=""/>
        <dsp:cNvSpPr/>
      </dsp:nvSpPr>
      <dsp:spPr>
        <a:xfrm>
          <a:off x="1542218" y="611027"/>
          <a:ext cx="2166060" cy="2165830"/>
        </a:xfrm>
        <a:prstGeom prst="ellipse">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Extract</a:t>
          </a:r>
          <a:endParaRPr lang="en-US" sz="2600" kern="1200" dirty="0"/>
        </a:p>
      </dsp:txBody>
      <dsp:txXfrm>
        <a:off x="1851871" y="920489"/>
        <a:ext cx="1546754" cy="1546905"/>
      </dsp:txXfrm>
    </dsp:sp>
    <dsp:sp modelId="{9D22E58D-241F-4C88-A9EB-FF499F8C118C}">
      <dsp:nvSpPr>
        <dsp:cNvPr id="0" name=""/>
        <dsp:cNvSpPr/>
      </dsp:nvSpPr>
      <dsp:spPr>
        <a:xfrm>
          <a:off x="1507106" y="2896977"/>
          <a:ext cx="2166060" cy="127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Pull data from a database</a:t>
          </a:r>
        </a:p>
        <a:p>
          <a:pPr marL="342900" lvl="2" indent="-171450" algn="l" defTabSz="800100">
            <a:lnSpc>
              <a:spcPct val="90000"/>
            </a:lnSpc>
            <a:spcBef>
              <a:spcPct val="0"/>
            </a:spcBef>
            <a:spcAft>
              <a:spcPct val="15000"/>
            </a:spcAft>
            <a:buChar char="•"/>
          </a:pPr>
          <a:r>
            <a:rPr lang="en-US" sz="1800" kern="1200" dirty="0">
              <a:solidFill>
                <a:schemeClr val="bg1"/>
              </a:solidFill>
            </a:rPr>
            <a:t>SQL, Blob Storage, Image Archive</a:t>
          </a:r>
        </a:p>
      </dsp:txBody>
      <dsp:txXfrm>
        <a:off x="1507106" y="2896977"/>
        <a:ext cx="2166060" cy="1272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5B453-CB99-4958-B6AB-D800804F1E6A}">
      <dsp:nvSpPr>
        <dsp:cNvPr id="0" name=""/>
        <dsp:cNvSpPr/>
      </dsp:nvSpPr>
      <dsp:spPr>
        <a:xfrm>
          <a:off x="0" y="0"/>
          <a:ext cx="3249378" cy="3717925"/>
        </a:xfrm>
        <a:prstGeom prst="roundRect">
          <a:avLst>
            <a:gd name="adj" fmla="val 10000"/>
          </a:avLst>
        </a:prstGeom>
        <a:gradFill rotWithShape="0">
          <a:gsLst>
            <a:gs pos="0">
              <a:schemeClr val="tx2"/>
            </a:gs>
            <a:gs pos="79000">
              <a:schemeClr val="tx2">
                <a:lumMod val="50000"/>
              </a:schemeClr>
            </a:gs>
          </a:gsLst>
          <a:lin ang="5400000" scaled="1"/>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Individual Machines</a:t>
          </a:r>
        </a:p>
        <a:p>
          <a:pPr marL="114300" lvl="1" indent="-114300" algn="l" defTabSz="622300">
            <a:lnSpc>
              <a:spcPct val="90000"/>
            </a:lnSpc>
            <a:spcBef>
              <a:spcPct val="0"/>
            </a:spcBef>
            <a:spcAft>
              <a:spcPct val="15000"/>
            </a:spcAft>
            <a:buChar char="•"/>
          </a:pPr>
          <a:r>
            <a:rPr lang="en-US" sz="1400" kern="1200" dirty="0"/>
            <a:t>CPU</a:t>
          </a:r>
        </a:p>
        <a:p>
          <a:pPr marL="114300" lvl="1" indent="-114300" algn="l" defTabSz="622300">
            <a:lnSpc>
              <a:spcPct val="90000"/>
            </a:lnSpc>
            <a:spcBef>
              <a:spcPct val="0"/>
            </a:spcBef>
            <a:spcAft>
              <a:spcPct val="15000"/>
            </a:spcAft>
            <a:buChar char="•"/>
          </a:pPr>
          <a:r>
            <a:rPr lang="en-US" sz="1400" kern="1200" dirty="0"/>
            <a:t>GPU</a:t>
          </a:r>
        </a:p>
        <a:p>
          <a:pPr marL="114300" lvl="1" indent="-114300" algn="l" defTabSz="622300">
            <a:lnSpc>
              <a:spcPct val="90000"/>
            </a:lnSpc>
            <a:spcBef>
              <a:spcPct val="0"/>
            </a:spcBef>
            <a:spcAft>
              <a:spcPct val="15000"/>
            </a:spcAft>
            <a:buChar char="•"/>
          </a:pPr>
          <a:r>
            <a:rPr lang="en-US" sz="1400" kern="1200" dirty="0"/>
            <a:t>RAM</a:t>
          </a:r>
        </a:p>
        <a:p>
          <a:pPr marL="114300" lvl="1" indent="-114300" algn="l" defTabSz="622300">
            <a:lnSpc>
              <a:spcPct val="90000"/>
            </a:lnSpc>
            <a:spcBef>
              <a:spcPct val="0"/>
            </a:spcBef>
            <a:spcAft>
              <a:spcPct val="15000"/>
            </a:spcAft>
            <a:buChar char="•"/>
          </a:pPr>
          <a:r>
            <a:rPr lang="en-US" sz="1400" kern="1200" dirty="0"/>
            <a:t>PCIe</a:t>
          </a:r>
        </a:p>
      </dsp:txBody>
      <dsp:txXfrm>
        <a:off x="0" y="1487170"/>
        <a:ext cx="3249378" cy="1487170"/>
      </dsp:txXfrm>
    </dsp:sp>
    <dsp:sp modelId="{3F76AB14-16D4-42FC-B3BE-47E4E5894847}">
      <dsp:nvSpPr>
        <dsp:cNvPr id="0" name=""/>
        <dsp:cNvSpPr/>
      </dsp:nvSpPr>
      <dsp:spPr>
        <a:xfrm>
          <a:off x="993332" y="114843"/>
          <a:ext cx="1238069" cy="123806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sp:spPr>
      <dsp:style>
        <a:lnRef idx="0">
          <a:scrgbClr r="0" g="0" b="0"/>
        </a:lnRef>
        <a:fillRef idx="1">
          <a:scrgbClr r="0" g="0" b="0"/>
        </a:fillRef>
        <a:effectRef idx="3">
          <a:scrgbClr r="0" g="0" b="0"/>
        </a:effectRef>
        <a:fontRef idx="minor"/>
      </dsp:style>
    </dsp:sp>
    <dsp:sp modelId="{E611539D-B5E5-4376-A8C8-3B23CFA2C063}">
      <dsp:nvSpPr>
        <dsp:cNvPr id="0" name=""/>
        <dsp:cNvSpPr/>
      </dsp:nvSpPr>
      <dsp:spPr>
        <a:xfrm>
          <a:off x="3334521" y="0"/>
          <a:ext cx="3249378" cy="3717925"/>
        </a:xfrm>
        <a:prstGeom prst="roundRect">
          <a:avLst>
            <a:gd name="adj" fmla="val 10000"/>
          </a:avLst>
        </a:prstGeom>
        <a:gradFill rotWithShape="0">
          <a:gsLst>
            <a:gs pos="0">
              <a:schemeClr val="tx2"/>
            </a:gs>
            <a:gs pos="79000">
              <a:schemeClr val="tx2">
                <a:lumMod val="50000"/>
              </a:schemeClr>
            </a:gs>
          </a:gsLst>
          <a:lin ang="5400000" scaled="1"/>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Software</a:t>
          </a:r>
        </a:p>
        <a:p>
          <a:pPr marL="114300" lvl="1" indent="-114300" algn="l" defTabSz="622300">
            <a:lnSpc>
              <a:spcPct val="90000"/>
            </a:lnSpc>
            <a:spcBef>
              <a:spcPct val="0"/>
            </a:spcBef>
            <a:spcAft>
              <a:spcPct val="15000"/>
            </a:spcAft>
            <a:buChar char="•"/>
          </a:pPr>
          <a:r>
            <a:rPr lang="en-US" sz="1400" kern="1200" dirty="0"/>
            <a:t>Python vs C vs SQL</a:t>
          </a:r>
        </a:p>
        <a:p>
          <a:pPr marL="114300" lvl="1" indent="-114300" algn="l" defTabSz="622300">
            <a:lnSpc>
              <a:spcPct val="90000"/>
            </a:lnSpc>
            <a:spcBef>
              <a:spcPct val="0"/>
            </a:spcBef>
            <a:spcAft>
              <a:spcPct val="15000"/>
            </a:spcAft>
            <a:buChar char="•"/>
          </a:pPr>
          <a:r>
            <a:rPr lang="en-US" sz="1400" kern="1200" dirty="0"/>
            <a:t>Algorithm efficiency</a:t>
          </a:r>
        </a:p>
        <a:p>
          <a:pPr marL="114300" lvl="1" indent="-114300" algn="l" defTabSz="622300">
            <a:lnSpc>
              <a:spcPct val="90000"/>
            </a:lnSpc>
            <a:spcBef>
              <a:spcPct val="0"/>
            </a:spcBef>
            <a:spcAft>
              <a:spcPct val="15000"/>
            </a:spcAft>
            <a:buChar char="•"/>
          </a:pPr>
          <a:r>
            <a:rPr lang="en-US" sz="1400" kern="1200" dirty="0"/>
            <a:t>MapReduce</a:t>
          </a:r>
        </a:p>
        <a:p>
          <a:pPr marL="114300" lvl="1" indent="-114300" algn="l" defTabSz="622300">
            <a:lnSpc>
              <a:spcPct val="90000"/>
            </a:lnSpc>
            <a:spcBef>
              <a:spcPct val="0"/>
            </a:spcBef>
            <a:spcAft>
              <a:spcPct val="15000"/>
            </a:spcAft>
            <a:buChar char="•"/>
          </a:pPr>
          <a:r>
            <a:rPr lang="en-US" sz="1400" kern="1200" dirty="0"/>
            <a:t>GPU support</a:t>
          </a:r>
        </a:p>
      </dsp:txBody>
      <dsp:txXfrm>
        <a:off x="3334521" y="1487170"/>
        <a:ext cx="3249378" cy="1487170"/>
      </dsp:txXfrm>
    </dsp:sp>
    <dsp:sp modelId="{EBDEC299-8AD8-4F89-9CA8-24E9BE4F1840}">
      <dsp:nvSpPr>
        <dsp:cNvPr id="0" name=""/>
        <dsp:cNvSpPr/>
      </dsp:nvSpPr>
      <dsp:spPr>
        <a:xfrm>
          <a:off x="4340191" y="114843"/>
          <a:ext cx="1238069" cy="123806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sp:spPr>
      <dsp:style>
        <a:lnRef idx="0">
          <a:scrgbClr r="0" g="0" b="0"/>
        </a:lnRef>
        <a:fillRef idx="1">
          <a:scrgbClr r="0" g="0" b="0"/>
        </a:fillRef>
        <a:effectRef idx="3">
          <a:scrgbClr r="0" g="0" b="0"/>
        </a:effectRef>
        <a:fontRef idx="minor"/>
      </dsp:style>
    </dsp:sp>
    <dsp:sp modelId="{37DA4202-8763-42CF-A8E0-893B3C92447E}">
      <dsp:nvSpPr>
        <dsp:cNvPr id="0" name=""/>
        <dsp:cNvSpPr/>
      </dsp:nvSpPr>
      <dsp:spPr>
        <a:xfrm>
          <a:off x="6695808" y="0"/>
          <a:ext cx="3249378" cy="3717925"/>
        </a:xfrm>
        <a:prstGeom prst="roundRect">
          <a:avLst>
            <a:gd name="adj" fmla="val 10000"/>
          </a:avLst>
        </a:prstGeom>
        <a:gradFill rotWithShape="0">
          <a:gsLst>
            <a:gs pos="0">
              <a:schemeClr val="tx2"/>
            </a:gs>
            <a:gs pos="79000">
              <a:schemeClr val="tx2">
                <a:lumMod val="50000"/>
              </a:schemeClr>
            </a:gs>
          </a:gsLst>
          <a:lin ang="5400000" scaled="1"/>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Infrastructure</a:t>
          </a:r>
        </a:p>
        <a:p>
          <a:pPr marL="114300" lvl="1" indent="-114300" algn="l" defTabSz="622300">
            <a:lnSpc>
              <a:spcPct val="90000"/>
            </a:lnSpc>
            <a:spcBef>
              <a:spcPct val="0"/>
            </a:spcBef>
            <a:spcAft>
              <a:spcPct val="15000"/>
            </a:spcAft>
            <a:buChar char="•"/>
          </a:pPr>
          <a:r>
            <a:rPr lang="en-US" sz="1400" kern="1200" dirty="0"/>
            <a:t>Number of servers</a:t>
          </a:r>
        </a:p>
        <a:p>
          <a:pPr marL="114300" lvl="1" indent="-114300" algn="l" defTabSz="622300">
            <a:lnSpc>
              <a:spcPct val="90000"/>
            </a:lnSpc>
            <a:spcBef>
              <a:spcPct val="0"/>
            </a:spcBef>
            <a:spcAft>
              <a:spcPct val="15000"/>
            </a:spcAft>
            <a:buChar char="•"/>
          </a:pPr>
          <a:r>
            <a:rPr lang="en-US" sz="1400" kern="1200" dirty="0"/>
            <a:t>Bandwidth</a:t>
          </a:r>
        </a:p>
        <a:p>
          <a:pPr marL="114300" lvl="1" indent="-114300" algn="l" defTabSz="622300">
            <a:lnSpc>
              <a:spcPct val="90000"/>
            </a:lnSpc>
            <a:spcBef>
              <a:spcPct val="0"/>
            </a:spcBef>
            <a:spcAft>
              <a:spcPct val="15000"/>
            </a:spcAft>
            <a:buChar char="•"/>
          </a:pPr>
          <a:r>
            <a:rPr lang="en-US" sz="1400" kern="1200" dirty="0"/>
            <a:t>Database location</a:t>
          </a:r>
        </a:p>
        <a:p>
          <a:pPr marL="114300" lvl="1" indent="-114300" algn="l" defTabSz="622300">
            <a:lnSpc>
              <a:spcPct val="90000"/>
            </a:lnSpc>
            <a:spcBef>
              <a:spcPct val="0"/>
            </a:spcBef>
            <a:spcAft>
              <a:spcPct val="15000"/>
            </a:spcAft>
            <a:buChar char="•"/>
          </a:pPr>
          <a:r>
            <a:rPr lang="en-US" sz="1400" kern="1200" dirty="0"/>
            <a:t>Client location</a:t>
          </a:r>
        </a:p>
      </dsp:txBody>
      <dsp:txXfrm>
        <a:off x="6695808" y="1487170"/>
        <a:ext cx="3249378" cy="1487170"/>
      </dsp:txXfrm>
    </dsp:sp>
    <dsp:sp modelId="{167BB8C6-E024-4DE6-812C-E8878998D7CD}">
      <dsp:nvSpPr>
        <dsp:cNvPr id="0" name=""/>
        <dsp:cNvSpPr/>
      </dsp:nvSpPr>
      <dsp:spPr>
        <a:xfrm>
          <a:off x="7701462" y="168959"/>
          <a:ext cx="1238069" cy="123806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0800" dist="38100" dir="8100000" algn="tr" rotWithShape="0">
            <a:prstClr val="black">
              <a:alpha val="40000"/>
            </a:prstClr>
          </a:outerShdw>
        </a:effectLst>
        <a:scene3d>
          <a:camera prst="orthographicFront">
            <a:rot lat="0" lon="0" rev="0"/>
          </a:camera>
          <a:lightRig rig="threePt" dir="t">
            <a:rot lat="0" lon="0" rev="1200000"/>
          </a:lightRig>
        </a:scene3d>
        <a:sp3d/>
      </dsp:spPr>
      <dsp:style>
        <a:lnRef idx="0">
          <a:scrgbClr r="0" g="0" b="0"/>
        </a:lnRef>
        <a:fillRef idx="1">
          <a:scrgbClr r="0" g="0" b="0"/>
        </a:fillRef>
        <a:effectRef idx="3">
          <a:scrgbClr r="0" g="0" b="0"/>
        </a:effectRef>
        <a:fontRef idx="minor"/>
      </dsp:style>
    </dsp:sp>
    <dsp:sp modelId="{CEAF3F51-E58E-4279-BE2F-F255B9C220BB}">
      <dsp:nvSpPr>
        <dsp:cNvPr id="0" name=""/>
        <dsp:cNvSpPr/>
      </dsp:nvSpPr>
      <dsp:spPr>
        <a:xfrm>
          <a:off x="397890" y="2974340"/>
          <a:ext cx="9151493" cy="557688"/>
        </a:xfrm>
        <a:prstGeom prst="leftRightArrow">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5A37A-AAB1-4435-85D2-BD53895194FE}">
      <dsp:nvSpPr>
        <dsp:cNvPr id="0" name=""/>
        <dsp:cNvSpPr/>
      </dsp:nvSpPr>
      <dsp:spPr>
        <a:xfrm>
          <a:off x="3946794" y="233"/>
          <a:ext cx="2166193" cy="1083096"/>
        </a:xfrm>
        <a:prstGeom prst="roundRect">
          <a:avLst>
            <a:gd name="adj" fmla="val 10000"/>
          </a:avLst>
        </a:prstGeom>
        <a:solidFill>
          <a:srgbClr val="6CA8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Software</a:t>
          </a:r>
        </a:p>
      </dsp:txBody>
      <dsp:txXfrm>
        <a:off x="3978517" y="31956"/>
        <a:ext cx="2102747" cy="1019650"/>
      </dsp:txXfrm>
    </dsp:sp>
    <dsp:sp modelId="{DD49CA0A-00C6-44D7-88AA-B96296F8C421}">
      <dsp:nvSpPr>
        <dsp:cNvPr id="0" name=""/>
        <dsp:cNvSpPr/>
      </dsp:nvSpPr>
      <dsp:spPr>
        <a:xfrm rot="3600006">
          <a:off x="5359620" y="1969736"/>
          <a:ext cx="1129698" cy="379083"/>
        </a:xfrm>
        <a:prstGeom prst="leftRightArrow">
          <a:avLst>
            <a:gd name="adj1" fmla="val 60000"/>
            <a:gd name="adj2" fmla="val 50000"/>
          </a:avLst>
        </a:prstGeom>
        <a:solidFill>
          <a:schemeClr val="bg2">
            <a:lumMod val="2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473345" y="2045553"/>
        <a:ext cx="902248" cy="227449"/>
      </dsp:txXfrm>
    </dsp:sp>
    <dsp:sp modelId="{5B2D0403-207A-466C-931C-FB05DD67A211}">
      <dsp:nvSpPr>
        <dsp:cNvPr id="0" name=""/>
        <dsp:cNvSpPr/>
      </dsp:nvSpPr>
      <dsp:spPr>
        <a:xfrm>
          <a:off x="5735952" y="3099158"/>
          <a:ext cx="2166193" cy="1083096"/>
        </a:xfrm>
        <a:prstGeom prst="roundRect">
          <a:avLst>
            <a:gd name="adj" fmla="val 10000"/>
          </a:avLst>
        </a:prstGeom>
        <a:solidFill>
          <a:srgbClr val="6CA8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Infrastructure</a:t>
          </a:r>
        </a:p>
      </dsp:txBody>
      <dsp:txXfrm>
        <a:off x="5767675" y="3130881"/>
        <a:ext cx="2102747" cy="1019650"/>
      </dsp:txXfrm>
    </dsp:sp>
    <dsp:sp modelId="{08257CE0-5608-41B1-B49C-E2100107E714}">
      <dsp:nvSpPr>
        <dsp:cNvPr id="0" name=""/>
        <dsp:cNvSpPr/>
      </dsp:nvSpPr>
      <dsp:spPr>
        <a:xfrm rot="10800000">
          <a:off x="4465041" y="3519199"/>
          <a:ext cx="1129698" cy="379083"/>
        </a:xfrm>
        <a:prstGeom prst="leftRightArrow">
          <a:avLst>
            <a:gd name="adj1" fmla="val 60000"/>
            <a:gd name="adj2" fmla="val 50000"/>
          </a:avLst>
        </a:prstGeom>
        <a:solidFill>
          <a:schemeClr val="bg2">
            <a:lumMod val="2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4578766" y="3595016"/>
        <a:ext cx="902248" cy="227449"/>
      </dsp:txXfrm>
    </dsp:sp>
    <dsp:sp modelId="{0DEFE95D-16B1-4053-9DEC-7251E1B45D72}">
      <dsp:nvSpPr>
        <dsp:cNvPr id="0" name=""/>
        <dsp:cNvSpPr/>
      </dsp:nvSpPr>
      <dsp:spPr>
        <a:xfrm>
          <a:off x="2157636" y="3099158"/>
          <a:ext cx="2166193" cy="1083096"/>
        </a:xfrm>
        <a:prstGeom prst="roundRect">
          <a:avLst>
            <a:gd name="adj" fmla="val 10000"/>
          </a:avLst>
        </a:prstGeom>
        <a:solidFill>
          <a:srgbClr val="6CA8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Individual Machine</a:t>
          </a:r>
        </a:p>
      </dsp:txBody>
      <dsp:txXfrm>
        <a:off x="2189359" y="3130881"/>
        <a:ext cx="2102747" cy="1019650"/>
      </dsp:txXfrm>
    </dsp:sp>
    <dsp:sp modelId="{FDA80850-9B18-49FA-A7DD-1F61E817A3D4}">
      <dsp:nvSpPr>
        <dsp:cNvPr id="0" name=""/>
        <dsp:cNvSpPr/>
      </dsp:nvSpPr>
      <dsp:spPr>
        <a:xfrm rot="17999994">
          <a:off x="3570462" y="1969736"/>
          <a:ext cx="1129698" cy="379083"/>
        </a:xfrm>
        <a:prstGeom prst="leftRightArrow">
          <a:avLst>
            <a:gd name="adj1" fmla="val 60000"/>
            <a:gd name="adj2" fmla="val 50000"/>
          </a:avLst>
        </a:prstGeom>
        <a:solidFill>
          <a:schemeClr val="bg2">
            <a:lumMod val="2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84187" y="2045553"/>
        <a:ext cx="902248" cy="22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6A0B8-F602-4EA0-A70D-38A9D1D3F75A}">
      <dsp:nvSpPr>
        <dsp:cNvPr id="0" name=""/>
        <dsp:cNvSpPr/>
      </dsp:nvSpPr>
      <dsp:spPr>
        <a:xfrm>
          <a:off x="0" y="478435"/>
          <a:ext cx="3524530" cy="1323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3543" tIns="499872" rIns="27354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A function to run in parallel on the GPU</a:t>
          </a:r>
        </a:p>
      </dsp:txBody>
      <dsp:txXfrm>
        <a:off x="0" y="478435"/>
        <a:ext cx="3524530" cy="1323000"/>
      </dsp:txXfrm>
    </dsp:sp>
    <dsp:sp modelId="{8692C407-CF19-4A96-B454-B335B977A615}">
      <dsp:nvSpPr>
        <dsp:cNvPr id="0" name=""/>
        <dsp:cNvSpPr/>
      </dsp:nvSpPr>
      <dsp:spPr>
        <a:xfrm>
          <a:off x="176226" y="124195"/>
          <a:ext cx="2467171"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3253" tIns="0" rIns="93253" bIns="0" numCol="1" spcCol="1270" anchor="ctr" anchorCtr="0">
          <a:noAutofit/>
        </a:bodyPr>
        <a:lstStyle/>
        <a:p>
          <a:pPr marL="0" lvl="0" indent="0" algn="l" defTabSz="1066800">
            <a:lnSpc>
              <a:spcPct val="90000"/>
            </a:lnSpc>
            <a:spcBef>
              <a:spcPct val="0"/>
            </a:spcBef>
            <a:spcAft>
              <a:spcPct val="35000"/>
            </a:spcAft>
            <a:buNone/>
          </a:pPr>
          <a:r>
            <a:rPr lang="en-US" sz="2400" kern="1200" dirty="0"/>
            <a:t>Kernel</a:t>
          </a:r>
        </a:p>
      </dsp:txBody>
      <dsp:txXfrm>
        <a:off x="210811" y="158780"/>
        <a:ext cx="2398001" cy="639310"/>
      </dsp:txXfrm>
    </dsp:sp>
    <dsp:sp modelId="{18FFB00B-9897-42DB-B98A-46374679B582}">
      <dsp:nvSpPr>
        <dsp:cNvPr id="0" name=""/>
        <dsp:cNvSpPr/>
      </dsp:nvSpPr>
      <dsp:spPr>
        <a:xfrm>
          <a:off x="0" y="2285276"/>
          <a:ext cx="3524530" cy="1323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3543" tIns="499872" rIns="27354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Runs an instance of the kernel</a:t>
          </a:r>
        </a:p>
      </dsp:txBody>
      <dsp:txXfrm>
        <a:off x="0" y="2285276"/>
        <a:ext cx="3524530" cy="1323000"/>
      </dsp:txXfrm>
    </dsp:sp>
    <dsp:sp modelId="{ED5E4AC7-ACF1-46BA-B56B-AA4546EAAAD8}">
      <dsp:nvSpPr>
        <dsp:cNvPr id="0" name=""/>
        <dsp:cNvSpPr/>
      </dsp:nvSpPr>
      <dsp:spPr>
        <a:xfrm>
          <a:off x="176226" y="1931036"/>
          <a:ext cx="2467171" cy="708480"/>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3253" tIns="0" rIns="93253" bIns="0" numCol="1" spcCol="1270" anchor="ctr" anchorCtr="0">
          <a:noAutofit/>
        </a:bodyPr>
        <a:lstStyle/>
        <a:p>
          <a:pPr marL="0" lvl="0" indent="0" algn="l" defTabSz="1066800">
            <a:lnSpc>
              <a:spcPct val="90000"/>
            </a:lnSpc>
            <a:spcBef>
              <a:spcPct val="0"/>
            </a:spcBef>
            <a:spcAft>
              <a:spcPct val="35000"/>
            </a:spcAft>
            <a:buNone/>
          </a:pPr>
          <a:r>
            <a:rPr lang="en-US" sz="2400" kern="1200" dirty="0"/>
            <a:t>Thread</a:t>
          </a:r>
        </a:p>
      </dsp:txBody>
      <dsp:txXfrm>
        <a:off x="210811" y="1965621"/>
        <a:ext cx="2398001"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6A0B8-F602-4EA0-A70D-38A9D1D3F75A}">
      <dsp:nvSpPr>
        <dsp:cNvPr id="0" name=""/>
        <dsp:cNvSpPr/>
      </dsp:nvSpPr>
      <dsp:spPr>
        <a:xfrm>
          <a:off x="0" y="536823"/>
          <a:ext cx="3524530" cy="10851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3543" tIns="541528" rIns="273543"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1"/>
              </a:solidFill>
            </a:rPr>
            <a:t>A group of threads</a:t>
          </a:r>
        </a:p>
      </dsp:txBody>
      <dsp:txXfrm>
        <a:off x="0" y="536823"/>
        <a:ext cx="3524530" cy="1085175"/>
      </dsp:txXfrm>
    </dsp:sp>
    <dsp:sp modelId="{8692C407-CF19-4A96-B454-B335B977A615}">
      <dsp:nvSpPr>
        <dsp:cNvPr id="0" name=""/>
        <dsp:cNvSpPr/>
      </dsp:nvSpPr>
      <dsp:spPr>
        <a:xfrm>
          <a:off x="176226" y="153063"/>
          <a:ext cx="2467171"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3253" tIns="0" rIns="93253" bIns="0" numCol="1" spcCol="1270" anchor="ctr" anchorCtr="0">
          <a:noAutofit/>
        </a:bodyPr>
        <a:lstStyle/>
        <a:p>
          <a:pPr marL="0" lvl="0" indent="0" algn="l" defTabSz="1155700">
            <a:lnSpc>
              <a:spcPct val="90000"/>
            </a:lnSpc>
            <a:spcBef>
              <a:spcPct val="0"/>
            </a:spcBef>
            <a:spcAft>
              <a:spcPct val="35000"/>
            </a:spcAft>
            <a:buNone/>
          </a:pPr>
          <a:r>
            <a:rPr lang="en-US" sz="2600" kern="1200" dirty="0"/>
            <a:t>Block</a:t>
          </a:r>
        </a:p>
      </dsp:txBody>
      <dsp:txXfrm>
        <a:off x="213693" y="190530"/>
        <a:ext cx="2392237" cy="692586"/>
      </dsp:txXfrm>
    </dsp:sp>
    <dsp:sp modelId="{18FFB00B-9897-42DB-B98A-46374679B582}">
      <dsp:nvSpPr>
        <dsp:cNvPr id="0" name=""/>
        <dsp:cNvSpPr/>
      </dsp:nvSpPr>
      <dsp:spPr>
        <a:xfrm>
          <a:off x="0" y="2146158"/>
          <a:ext cx="3524530" cy="1433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73543" tIns="541528" rIns="273543"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1"/>
              </a:solidFill>
            </a:rPr>
            <a:t>All blocks mapped on the GPU</a:t>
          </a:r>
        </a:p>
      </dsp:txBody>
      <dsp:txXfrm>
        <a:off x="0" y="2146158"/>
        <a:ext cx="3524530" cy="1433250"/>
      </dsp:txXfrm>
    </dsp:sp>
    <dsp:sp modelId="{ED5E4AC7-ACF1-46BA-B56B-AA4546EAAAD8}">
      <dsp:nvSpPr>
        <dsp:cNvPr id="0" name=""/>
        <dsp:cNvSpPr/>
      </dsp:nvSpPr>
      <dsp:spPr>
        <a:xfrm>
          <a:off x="176226" y="1762398"/>
          <a:ext cx="2467171" cy="767520"/>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3253" tIns="0" rIns="93253" bIns="0" numCol="1" spcCol="1270" anchor="ctr" anchorCtr="0">
          <a:noAutofit/>
        </a:bodyPr>
        <a:lstStyle/>
        <a:p>
          <a:pPr marL="0" lvl="0" indent="0" algn="l" defTabSz="1155700">
            <a:lnSpc>
              <a:spcPct val="90000"/>
            </a:lnSpc>
            <a:spcBef>
              <a:spcPct val="0"/>
            </a:spcBef>
            <a:spcAft>
              <a:spcPct val="35000"/>
            </a:spcAft>
            <a:buNone/>
          </a:pPr>
          <a:r>
            <a:rPr lang="en-US" sz="2600" kern="1200" dirty="0"/>
            <a:t>Grid</a:t>
          </a:r>
        </a:p>
      </dsp:txBody>
      <dsp:txXfrm>
        <a:off x="213693" y="1799865"/>
        <a:ext cx="2392237"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A2ABF-949E-4655-8979-2BA522BC089D}">
      <dsp:nvSpPr>
        <dsp:cNvPr id="0" name=""/>
        <dsp:cNvSpPr/>
      </dsp:nvSpPr>
      <dsp:spPr>
        <a:xfrm>
          <a:off x="1082610" y="1583"/>
          <a:ext cx="1401532" cy="7007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Purpose</a:t>
          </a:r>
        </a:p>
      </dsp:txBody>
      <dsp:txXfrm>
        <a:off x="1103135" y="22108"/>
        <a:ext cx="1360482" cy="659716"/>
      </dsp:txXfrm>
    </dsp:sp>
    <dsp:sp modelId="{88C34DBB-71DF-4C41-8418-CC459CD36829}">
      <dsp:nvSpPr>
        <dsp:cNvPr id="0" name=""/>
        <dsp:cNvSpPr/>
      </dsp:nvSpPr>
      <dsp:spPr>
        <a:xfrm>
          <a:off x="1222763" y="702349"/>
          <a:ext cx="140153" cy="525574"/>
        </a:xfrm>
        <a:custGeom>
          <a:avLst/>
          <a:gdLst/>
          <a:ahLst/>
          <a:cxnLst/>
          <a:rect l="0" t="0" r="0" b="0"/>
          <a:pathLst>
            <a:path>
              <a:moveTo>
                <a:pt x="0" y="0"/>
              </a:moveTo>
              <a:lnTo>
                <a:pt x="0" y="525574"/>
              </a:lnTo>
              <a:lnTo>
                <a:pt x="140153" y="5255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3289B0-FB60-4E8C-889E-221AAB5D1C3A}">
      <dsp:nvSpPr>
        <dsp:cNvPr id="0" name=""/>
        <dsp:cNvSpPr/>
      </dsp:nvSpPr>
      <dsp:spPr>
        <a:xfrm>
          <a:off x="1362916" y="877541"/>
          <a:ext cx="4297400"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Send instructions to other parts of the system</a:t>
          </a:r>
        </a:p>
      </dsp:txBody>
      <dsp:txXfrm>
        <a:off x="1383441" y="898066"/>
        <a:ext cx="4256350" cy="659716"/>
      </dsp:txXfrm>
    </dsp:sp>
    <dsp:sp modelId="{52A60850-5A1E-48B2-A1AD-E1327FD54E7E}">
      <dsp:nvSpPr>
        <dsp:cNvPr id="0" name=""/>
        <dsp:cNvSpPr/>
      </dsp:nvSpPr>
      <dsp:spPr>
        <a:xfrm>
          <a:off x="1222763" y="702349"/>
          <a:ext cx="140153" cy="1401532"/>
        </a:xfrm>
        <a:custGeom>
          <a:avLst/>
          <a:gdLst/>
          <a:ahLst/>
          <a:cxnLst/>
          <a:rect l="0" t="0" r="0" b="0"/>
          <a:pathLst>
            <a:path>
              <a:moveTo>
                <a:pt x="0" y="0"/>
              </a:moveTo>
              <a:lnTo>
                <a:pt x="0" y="1401532"/>
              </a:lnTo>
              <a:lnTo>
                <a:pt x="140153" y="1401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8BBB8-F26D-4987-8FDD-B14BEB204DEF}">
      <dsp:nvSpPr>
        <dsp:cNvPr id="0" name=""/>
        <dsp:cNvSpPr/>
      </dsp:nvSpPr>
      <dsp:spPr>
        <a:xfrm>
          <a:off x="1362916" y="1753498"/>
          <a:ext cx="4297400"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Parallelize calculation</a:t>
          </a:r>
        </a:p>
      </dsp:txBody>
      <dsp:txXfrm>
        <a:off x="1383441" y="1774023"/>
        <a:ext cx="4256350" cy="659716"/>
      </dsp:txXfrm>
    </dsp:sp>
    <dsp:sp modelId="{822C5DBC-B32E-4B82-8CA4-C14261150710}">
      <dsp:nvSpPr>
        <dsp:cNvPr id="0" name=""/>
        <dsp:cNvSpPr/>
      </dsp:nvSpPr>
      <dsp:spPr>
        <a:xfrm>
          <a:off x="1222763" y="702349"/>
          <a:ext cx="140153" cy="2277490"/>
        </a:xfrm>
        <a:custGeom>
          <a:avLst/>
          <a:gdLst/>
          <a:ahLst/>
          <a:cxnLst/>
          <a:rect l="0" t="0" r="0" b="0"/>
          <a:pathLst>
            <a:path>
              <a:moveTo>
                <a:pt x="0" y="0"/>
              </a:moveTo>
              <a:lnTo>
                <a:pt x="0" y="2277490"/>
              </a:lnTo>
              <a:lnTo>
                <a:pt x="140153" y="22774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80F52-C482-4364-903C-2B1B0FEA7FD6}">
      <dsp:nvSpPr>
        <dsp:cNvPr id="0" name=""/>
        <dsp:cNvSpPr/>
      </dsp:nvSpPr>
      <dsp:spPr>
        <a:xfrm>
          <a:off x="1362916" y="2629456"/>
          <a:ext cx="4297400"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Data transfer</a:t>
          </a:r>
        </a:p>
      </dsp:txBody>
      <dsp:txXfrm>
        <a:off x="1383441" y="2649981"/>
        <a:ext cx="4256350" cy="659716"/>
      </dsp:txXfrm>
    </dsp:sp>
    <dsp:sp modelId="{C5CDB9B3-2B51-453A-9DF6-561F948DCF52}">
      <dsp:nvSpPr>
        <dsp:cNvPr id="0" name=""/>
        <dsp:cNvSpPr/>
      </dsp:nvSpPr>
      <dsp:spPr>
        <a:xfrm>
          <a:off x="1222763" y="702349"/>
          <a:ext cx="140153" cy="3153447"/>
        </a:xfrm>
        <a:custGeom>
          <a:avLst/>
          <a:gdLst/>
          <a:ahLst/>
          <a:cxnLst/>
          <a:rect l="0" t="0" r="0" b="0"/>
          <a:pathLst>
            <a:path>
              <a:moveTo>
                <a:pt x="0" y="0"/>
              </a:moveTo>
              <a:lnTo>
                <a:pt x="0" y="3153447"/>
              </a:lnTo>
              <a:lnTo>
                <a:pt x="140153" y="3153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0ECA17-3658-44A8-A9DC-7010AC0B1F43}">
      <dsp:nvSpPr>
        <dsp:cNvPr id="0" name=""/>
        <dsp:cNvSpPr/>
      </dsp:nvSpPr>
      <dsp:spPr>
        <a:xfrm>
          <a:off x="1362916" y="3505414"/>
          <a:ext cx="4297400"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Data storage</a:t>
          </a:r>
        </a:p>
      </dsp:txBody>
      <dsp:txXfrm>
        <a:off x="1383441" y="3525939"/>
        <a:ext cx="4256350" cy="659716"/>
      </dsp:txXfrm>
    </dsp:sp>
    <dsp:sp modelId="{7BAA3591-262B-4D02-8AEF-D7846821453E}">
      <dsp:nvSpPr>
        <dsp:cNvPr id="0" name=""/>
        <dsp:cNvSpPr/>
      </dsp:nvSpPr>
      <dsp:spPr>
        <a:xfrm>
          <a:off x="5730394" y="1583"/>
          <a:ext cx="1401532" cy="7007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Individual Machine</a:t>
          </a:r>
        </a:p>
      </dsp:txBody>
      <dsp:txXfrm>
        <a:off x="5750919" y="22108"/>
        <a:ext cx="1360482" cy="659716"/>
      </dsp:txXfrm>
    </dsp:sp>
    <dsp:sp modelId="{062D24F0-16F0-4B64-ADD1-FFBAD191678F}">
      <dsp:nvSpPr>
        <dsp:cNvPr id="0" name=""/>
        <dsp:cNvSpPr/>
      </dsp:nvSpPr>
      <dsp:spPr>
        <a:xfrm>
          <a:off x="5870547" y="702349"/>
          <a:ext cx="140153" cy="525574"/>
        </a:xfrm>
        <a:custGeom>
          <a:avLst/>
          <a:gdLst/>
          <a:ahLst/>
          <a:cxnLst/>
          <a:rect l="0" t="0" r="0" b="0"/>
          <a:pathLst>
            <a:path>
              <a:moveTo>
                <a:pt x="0" y="0"/>
              </a:moveTo>
              <a:lnTo>
                <a:pt x="0" y="525574"/>
              </a:lnTo>
              <a:lnTo>
                <a:pt x="140153" y="5255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581A17-D9DF-4766-B003-AF3394826BF5}">
      <dsp:nvSpPr>
        <dsp:cNvPr id="0" name=""/>
        <dsp:cNvSpPr/>
      </dsp:nvSpPr>
      <dsp:spPr>
        <a:xfrm>
          <a:off x="6010700" y="877541"/>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CPU - Host</a:t>
          </a:r>
        </a:p>
      </dsp:txBody>
      <dsp:txXfrm>
        <a:off x="6031225" y="898066"/>
        <a:ext cx="1080175" cy="659716"/>
      </dsp:txXfrm>
    </dsp:sp>
    <dsp:sp modelId="{FC0FBB4C-1E1B-48EB-BAD0-E9B51DB348D1}">
      <dsp:nvSpPr>
        <dsp:cNvPr id="0" name=""/>
        <dsp:cNvSpPr/>
      </dsp:nvSpPr>
      <dsp:spPr>
        <a:xfrm>
          <a:off x="5870547" y="702349"/>
          <a:ext cx="140153" cy="1401532"/>
        </a:xfrm>
        <a:custGeom>
          <a:avLst/>
          <a:gdLst/>
          <a:ahLst/>
          <a:cxnLst/>
          <a:rect l="0" t="0" r="0" b="0"/>
          <a:pathLst>
            <a:path>
              <a:moveTo>
                <a:pt x="0" y="0"/>
              </a:moveTo>
              <a:lnTo>
                <a:pt x="0" y="1401532"/>
              </a:lnTo>
              <a:lnTo>
                <a:pt x="140153" y="1401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0E455C-96F8-4BAA-92DD-D993B3AC33B7}">
      <dsp:nvSpPr>
        <dsp:cNvPr id="0" name=""/>
        <dsp:cNvSpPr/>
      </dsp:nvSpPr>
      <dsp:spPr>
        <a:xfrm>
          <a:off x="6010700" y="1753498"/>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Devices – GPUs</a:t>
          </a:r>
        </a:p>
      </dsp:txBody>
      <dsp:txXfrm>
        <a:off x="6031225" y="1774023"/>
        <a:ext cx="1080175" cy="659716"/>
      </dsp:txXfrm>
    </dsp:sp>
    <dsp:sp modelId="{2B694EBB-0DCA-4EEF-AD71-4E4DCB44BC5B}">
      <dsp:nvSpPr>
        <dsp:cNvPr id="0" name=""/>
        <dsp:cNvSpPr/>
      </dsp:nvSpPr>
      <dsp:spPr>
        <a:xfrm>
          <a:off x="5870547" y="702349"/>
          <a:ext cx="140153" cy="2277490"/>
        </a:xfrm>
        <a:custGeom>
          <a:avLst/>
          <a:gdLst/>
          <a:ahLst/>
          <a:cxnLst/>
          <a:rect l="0" t="0" r="0" b="0"/>
          <a:pathLst>
            <a:path>
              <a:moveTo>
                <a:pt x="0" y="0"/>
              </a:moveTo>
              <a:lnTo>
                <a:pt x="0" y="2277490"/>
              </a:lnTo>
              <a:lnTo>
                <a:pt x="140153" y="22774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943960-A7A1-4734-A077-4A5F169F32C3}">
      <dsp:nvSpPr>
        <dsp:cNvPr id="0" name=""/>
        <dsp:cNvSpPr/>
      </dsp:nvSpPr>
      <dsp:spPr>
        <a:xfrm>
          <a:off x="6010700" y="2629456"/>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PCIe</a:t>
          </a:r>
        </a:p>
      </dsp:txBody>
      <dsp:txXfrm>
        <a:off x="6031225" y="2649981"/>
        <a:ext cx="1080175" cy="659716"/>
      </dsp:txXfrm>
    </dsp:sp>
    <dsp:sp modelId="{3023C8D1-B628-4264-8CD6-C5E2908C0B99}">
      <dsp:nvSpPr>
        <dsp:cNvPr id="0" name=""/>
        <dsp:cNvSpPr/>
      </dsp:nvSpPr>
      <dsp:spPr>
        <a:xfrm>
          <a:off x="5870547" y="702349"/>
          <a:ext cx="140153" cy="3153447"/>
        </a:xfrm>
        <a:custGeom>
          <a:avLst/>
          <a:gdLst/>
          <a:ahLst/>
          <a:cxnLst/>
          <a:rect l="0" t="0" r="0" b="0"/>
          <a:pathLst>
            <a:path>
              <a:moveTo>
                <a:pt x="0" y="0"/>
              </a:moveTo>
              <a:lnTo>
                <a:pt x="0" y="3153447"/>
              </a:lnTo>
              <a:lnTo>
                <a:pt x="140153" y="3153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8FBE-477C-49CD-AA84-482DA4C6DB39}">
      <dsp:nvSpPr>
        <dsp:cNvPr id="0" name=""/>
        <dsp:cNvSpPr/>
      </dsp:nvSpPr>
      <dsp:spPr>
        <a:xfrm>
          <a:off x="6010700" y="3505414"/>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Disk Memory</a:t>
          </a:r>
        </a:p>
      </dsp:txBody>
      <dsp:txXfrm>
        <a:off x="6031225" y="3525939"/>
        <a:ext cx="1080175" cy="659716"/>
      </dsp:txXfrm>
    </dsp:sp>
    <dsp:sp modelId="{75F83170-2C0A-43CE-AC30-B59E10A08E2E}">
      <dsp:nvSpPr>
        <dsp:cNvPr id="0" name=""/>
        <dsp:cNvSpPr/>
      </dsp:nvSpPr>
      <dsp:spPr>
        <a:xfrm>
          <a:off x="7482309" y="1583"/>
          <a:ext cx="1401532" cy="7007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Cloud Servers</a:t>
          </a:r>
        </a:p>
      </dsp:txBody>
      <dsp:txXfrm>
        <a:off x="7502834" y="22108"/>
        <a:ext cx="1360482" cy="659716"/>
      </dsp:txXfrm>
    </dsp:sp>
    <dsp:sp modelId="{C3B69B54-B6DE-4E67-B314-01577E4A811A}">
      <dsp:nvSpPr>
        <dsp:cNvPr id="0" name=""/>
        <dsp:cNvSpPr/>
      </dsp:nvSpPr>
      <dsp:spPr>
        <a:xfrm>
          <a:off x="7622462" y="702349"/>
          <a:ext cx="140153" cy="525574"/>
        </a:xfrm>
        <a:custGeom>
          <a:avLst/>
          <a:gdLst/>
          <a:ahLst/>
          <a:cxnLst/>
          <a:rect l="0" t="0" r="0" b="0"/>
          <a:pathLst>
            <a:path>
              <a:moveTo>
                <a:pt x="0" y="0"/>
              </a:moveTo>
              <a:lnTo>
                <a:pt x="0" y="525574"/>
              </a:lnTo>
              <a:lnTo>
                <a:pt x="140153" y="5255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7D0FEC-0F7E-4991-8932-B99612C3A1FA}">
      <dsp:nvSpPr>
        <dsp:cNvPr id="0" name=""/>
        <dsp:cNvSpPr/>
      </dsp:nvSpPr>
      <dsp:spPr>
        <a:xfrm>
          <a:off x="7762615" y="877541"/>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Controller Server</a:t>
          </a:r>
        </a:p>
      </dsp:txBody>
      <dsp:txXfrm>
        <a:off x="7783140" y="898066"/>
        <a:ext cx="1080175" cy="659716"/>
      </dsp:txXfrm>
    </dsp:sp>
    <dsp:sp modelId="{65735082-FD34-44CA-A73C-7DD651A02C9E}">
      <dsp:nvSpPr>
        <dsp:cNvPr id="0" name=""/>
        <dsp:cNvSpPr/>
      </dsp:nvSpPr>
      <dsp:spPr>
        <a:xfrm>
          <a:off x="7622462" y="702349"/>
          <a:ext cx="140153" cy="1401532"/>
        </a:xfrm>
        <a:custGeom>
          <a:avLst/>
          <a:gdLst/>
          <a:ahLst/>
          <a:cxnLst/>
          <a:rect l="0" t="0" r="0" b="0"/>
          <a:pathLst>
            <a:path>
              <a:moveTo>
                <a:pt x="0" y="0"/>
              </a:moveTo>
              <a:lnTo>
                <a:pt x="0" y="1401532"/>
              </a:lnTo>
              <a:lnTo>
                <a:pt x="140153" y="1401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84AA8-74A9-4080-9D80-54FF2A395594}">
      <dsp:nvSpPr>
        <dsp:cNvPr id="0" name=""/>
        <dsp:cNvSpPr/>
      </dsp:nvSpPr>
      <dsp:spPr>
        <a:xfrm>
          <a:off x="7762615" y="1753498"/>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Workers</a:t>
          </a:r>
        </a:p>
      </dsp:txBody>
      <dsp:txXfrm>
        <a:off x="7783140" y="1774023"/>
        <a:ext cx="1080175" cy="659716"/>
      </dsp:txXfrm>
    </dsp:sp>
    <dsp:sp modelId="{B88AA386-CD84-4BF9-BA05-F9CBEB25398F}">
      <dsp:nvSpPr>
        <dsp:cNvPr id="0" name=""/>
        <dsp:cNvSpPr/>
      </dsp:nvSpPr>
      <dsp:spPr>
        <a:xfrm>
          <a:off x="7622462" y="702349"/>
          <a:ext cx="140153" cy="2277490"/>
        </a:xfrm>
        <a:custGeom>
          <a:avLst/>
          <a:gdLst/>
          <a:ahLst/>
          <a:cxnLst/>
          <a:rect l="0" t="0" r="0" b="0"/>
          <a:pathLst>
            <a:path>
              <a:moveTo>
                <a:pt x="0" y="0"/>
              </a:moveTo>
              <a:lnTo>
                <a:pt x="0" y="2277490"/>
              </a:lnTo>
              <a:lnTo>
                <a:pt x="140153" y="22774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10B30A-1C53-4D81-AC7C-CEDBE98B397C}">
      <dsp:nvSpPr>
        <dsp:cNvPr id="0" name=""/>
        <dsp:cNvSpPr/>
      </dsp:nvSpPr>
      <dsp:spPr>
        <a:xfrm>
          <a:off x="7762615" y="2629456"/>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Bandwidth</a:t>
          </a:r>
        </a:p>
      </dsp:txBody>
      <dsp:txXfrm>
        <a:off x="7783140" y="2649981"/>
        <a:ext cx="1080175" cy="659716"/>
      </dsp:txXfrm>
    </dsp:sp>
    <dsp:sp modelId="{34E23893-43C5-4281-8211-EFD9A1B7255F}">
      <dsp:nvSpPr>
        <dsp:cNvPr id="0" name=""/>
        <dsp:cNvSpPr/>
      </dsp:nvSpPr>
      <dsp:spPr>
        <a:xfrm>
          <a:off x="7622462" y="702349"/>
          <a:ext cx="140153" cy="3153447"/>
        </a:xfrm>
        <a:custGeom>
          <a:avLst/>
          <a:gdLst/>
          <a:ahLst/>
          <a:cxnLst/>
          <a:rect l="0" t="0" r="0" b="0"/>
          <a:pathLst>
            <a:path>
              <a:moveTo>
                <a:pt x="0" y="0"/>
              </a:moveTo>
              <a:lnTo>
                <a:pt x="0" y="3153447"/>
              </a:lnTo>
              <a:lnTo>
                <a:pt x="140153" y="3153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21642E-B7D2-4452-90A0-0059EFF86C6E}">
      <dsp:nvSpPr>
        <dsp:cNvPr id="0" name=""/>
        <dsp:cNvSpPr/>
      </dsp:nvSpPr>
      <dsp:spPr>
        <a:xfrm>
          <a:off x="7762615" y="3505414"/>
          <a:ext cx="1121225" cy="7007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Database server</a:t>
          </a:r>
        </a:p>
      </dsp:txBody>
      <dsp:txXfrm>
        <a:off x="7783140" y="3525939"/>
        <a:ext cx="1080175" cy="6597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32C8A-39A2-413B-9DFF-DD1142B772C2}">
      <dsp:nvSpPr>
        <dsp:cNvPr id="0" name=""/>
        <dsp:cNvSpPr/>
      </dsp:nvSpPr>
      <dsp:spPr>
        <a:xfrm>
          <a:off x="0" y="3575878"/>
          <a:ext cx="4584398" cy="4693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Infinite loop.</a:t>
          </a:r>
        </a:p>
      </dsp:txBody>
      <dsp:txXfrm>
        <a:off x="0" y="3575878"/>
        <a:ext cx="4584398" cy="469332"/>
      </dsp:txXfrm>
    </dsp:sp>
    <dsp:sp modelId="{217DC687-82EA-4DCE-98E5-CEF2C2C842AE}">
      <dsp:nvSpPr>
        <dsp:cNvPr id="0" name=""/>
        <dsp:cNvSpPr/>
      </dsp:nvSpPr>
      <dsp:spPr>
        <a:xfrm rot="10800000">
          <a:off x="0" y="2861085"/>
          <a:ext cx="4584398" cy="7218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Page fault handler not loaded, fault not handled</a:t>
          </a:r>
        </a:p>
      </dsp:txBody>
      <dsp:txXfrm rot="10800000">
        <a:off x="0" y="2861085"/>
        <a:ext cx="4584398" cy="469025"/>
      </dsp:txXfrm>
    </dsp:sp>
    <dsp:sp modelId="{3DDA5A83-78A5-487E-AC2A-46E51203ABFE}">
      <dsp:nvSpPr>
        <dsp:cNvPr id="0" name=""/>
        <dsp:cNvSpPr/>
      </dsp:nvSpPr>
      <dsp:spPr>
        <a:xfrm rot="10800000">
          <a:off x="0" y="2146292"/>
          <a:ext cx="4584398" cy="7218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Kernel restarts user-defined code.</a:t>
          </a:r>
        </a:p>
      </dsp:txBody>
      <dsp:txXfrm rot="10800000">
        <a:off x="0" y="2146292"/>
        <a:ext cx="4584398" cy="469025"/>
      </dsp:txXfrm>
    </dsp:sp>
    <dsp:sp modelId="{E5046738-BA69-4D46-B1F5-B2DD727B7584}">
      <dsp:nvSpPr>
        <dsp:cNvPr id="0" name=""/>
        <dsp:cNvSpPr/>
      </dsp:nvSpPr>
      <dsp:spPr>
        <a:xfrm rot="10800000">
          <a:off x="0" y="1431500"/>
          <a:ext cx="4584398" cy="7218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Kernel asks page fault handler to fetch data.</a:t>
          </a:r>
        </a:p>
      </dsp:txBody>
      <dsp:txXfrm rot="10800000">
        <a:off x="0" y="1431500"/>
        <a:ext cx="4584398" cy="469025"/>
      </dsp:txXfrm>
    </dsp:sp>
    <dsp:sp modelId="{658D36ED-271D-403E-940F-A0A2E93C6752}">
      <dsp:nvSpPr>
        <dsp:cNvPr id="0" name=""/>
        <dsp:cNvSpPr/>
      </dsp:nvSpPr>
      <dsp:spPr>
        <a:xfrm rot="10800000">
          <a:off x="0" y="716707"/>
          <a:ext cx="4584398" cy="7218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Data does not exist.</a:t>
          </a:r>
        </a:p>
      </dsp:txBody>
      <dsp:txXfrm rot="10800000">
        <a:off x="0" y="716707"/>
        <a:ext cx="4584398" cy="469025"/>
      </dsp:txXfrm>
    </dsp:sp>
    <dsp:sp modelId="{AA946292-E9E9-4329-BF8D-9859268A9F0A}">
      <dsp:nvSpPr>
        <dsp:cNvPr id="0" name=""/>
        <dsp:cNvSpPr/>
      </dsp:nvSpPr>
      <dsp:spPr>
        <a:xfrm rot="10800000">
          <a:off x="0" y="1914"/>
          <a:ext cx="4584398" cy="7218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Kernel requests pageable data from disk memory </a:t>
          </a:r>
        </a:p>
      </dsp:txBody>
      <dsp:txXfrm rot="10800000">
        <a:off x="0" y="1914"/>
        <a:ext cx="4584398" cy="4690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11/30/2021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vidia.com/en-us/data-center/a100/"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eliminate Single Points of Failure, Reliability Engineers will often add redundancy by duplicating a part of the system. This way, if the original part fails, the duplicate can be used as a backup.</a:t>
            </a:r>
          </a:p>
          <a:p>
            <a:endParaRPr lang="en-US" dirty="0"/>
          </a:p>
          <a:p>
            <a:r>
              <a:rPr lang="en-US" dirty="0"/>
              <a:t>Large databases can make it expensive to use this strategy. Rather than duplicating every part of the system, we might instead focus on duplicating key parts of the pipeline. A popular technique is to create a “Staging” duplicate of the database created in the “Load” step. This way, we can ask a trusted group of users to use this staging database. In exchange for access to new features, these trusted users can warn developers about potential bugs. If there are no bugs, then the Staging database is duplicated to the “Production” database that all users have access to.</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4123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1314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CUDA, the worker is a “Thread”. Each thread will get a snippet of code and will repeatedly execute it as data comes through the pipeline.</a:t>
            </a:r>
          </a:p>
          <a:p>
            <a:endParaRPr lang="en-US" dirty="0"/>
          </a:p>
          <a:p>
            <a:r>
              <a:rPr lang="en-US" dirty="0"/>
              <a:t>https://developer.nvidia.com/blog/cuda-refresher-cuda-programming-model/</a:t>
            </a:r>
          </a:p>
          <a:p>
            <a:r>
              <a:rPr lang="en-US" dirty="0"/>
              <a:t>https://people.cs.pitt.edu/~melhem/courses/xx45p/cuda1.pdf</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18482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group of threads are organized into a block. Blocks run independently and asynchronously, which is what allows the operation to scale. Each block is assigned to a Steaming Multiprocessor.</a:t>
            </a:r>
          </a:p>
          <a:p>
            <a:endParaRPr lang="en-US" dirty="0"/>
          </a:p>
          <a:p>
            <a:r>
              <a:rPr lang="en-US" dirty="0"/>
              <a:t>Blocks themselves are organized into a grid, which spans the GPU.</a:t>
            </a:r>
          </a:p>
          <a:p>
            <a:endParaRPr lang="en-US" dirty="0"/>
          </a:p>
          <a:p>
            <a:r>
              <a:rPr lang="en-GB" i="0" dirty="0" err="1"/>
              <a:t>CUDA</a:t>
            </a:r>
            <a:r>
              <a:rPr lang="en-GB" i="0" dirty="0"/>
              <a:t> kernels are subdivided into blocks.</a:t>
            </a:r>
          </a:p>
          <a:p>
            <a:endParaRPr lang="en-GB" i="0" dirty="0"/>
          </a:p>
          <a:p>
            <a:endParaRPr lang="en-US" i="0"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8575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an RTX 3080 graphics card. It has 8704 cores, which means it can have up to 8704 threads running. Those threads are broken into 68 blocks, which are controlled by a Streaming Multiprocessor. Those blocks form the grid, the entire GPU.</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805395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hardware is best for the job? That’s going to depend on what we’re doing. Let’s look at a machine-learning pipeline as an example.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7939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machine learning specifically, the bulk of the computation is going to be on the GPU, so the CPU does not have to be top of the line in order to eliminate bottlenecks. There should be 1-2 cores on the CPU per GPU to be able to communicate with each of them.</a:t>
            </a:r>
          </a:p>
          <a:p>
            <a:endParaRPr lang="en-US" dirty="0"/>
          </a:p>
          <a:p>
            <a:r>
              <a:rPr lang="en-US" dirty="0"/>
              <a:t>The RAM should be at least as big as the GPU. We’ll go into depth about this in a little bit, but the short answer is that the RAM sets up a data queue for the GPU for it to be able to pass data. When the GPU is done with a batch of data, it will drop it and ask for the next batch from RAM.</a:t>
            </a:r>
          </a:p>
          <a:p>
            <a:endParaRPr lang="en-US" dirty="0"/>
          </a:p>
          <a:p>
            <a:r>
              <a:rPr lang="en-US" dirty="0"/>
              <a:t>https://towardsdatascience.com/what-is-a-gpu-and-do-you-need-one-in-deep-learning-718b9597aa0d#:~:text=GPUs%20are%20optimized%20for%20training,computation%20of%20multiple%20parallel%20processes.</a:t>
            </a:r>
          </a:p>
          <a:p>
            <a:r>
              <a:rPr lang="en-US" dirty="0"/>
              <a:t>https://www.mrdbourke.com/notes-on-building-a-deep-learning-pc/</a:t>
            </a:r>
          </a:p>
          <a:p>
            <a:r>
              <a:rPr lang="en-US" dirty="0"/>
              <a:t>https://timdettmers.com/2018/12/16/deep-learning-hardware-guide/</a:t>
            </a:r>
          </a:p>
          <a:p>
            <a:r>
              <a:rPr lang="en-US" dirty="0"/>
              <a:t>https://timdettmers.com/2020/09/07/which-gpu-for-deep-learning/</a:t>
            </a:r>
          </a:p>
          <a:p>
            <a:r>
              <a:rPr lang="en-US" dirty="0"/>
              <a:t>https://www.quora.com/Why-are-GPUs-well-suited-to-deep-learning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42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internal hardware data pipeline.</a:t>
            </a:r>
          </a:p>
          <a:p>
            <a:endParaRPr lang="en-US" dirty="0"/>
          </a:p>
          <a:p>
            <a:pPr marL="0" indent="0">
              <a:buNone/>
            </a:pPr>
            <a:r>
              <a:rPr lang="en-US" dirty="0"/>
              <a:t>1. The </a:t>
            </a:r>
            <a:r>
              <a:rPr lang="en-US" sz="1100" dirty="0">
                <a:solidFill>
                  <a:schemeClr val="tx1"/>
                </a:solidFill>
              </a:rPr>
              <a:t>CPU tells the RAM to load in  data from memory drive</a:t>
            </a:r>
          </a:p>
          <a:p>
            <a:pPr marL="0" indent="0">
              <a:buNone/>
            </a:pPr>
            <a:r>
              <a:rPr lang="en-US" sz="1100" dirty="0">
                <a:solidFill>
                  <a:schemeClr val="tx1"/>
                </a:solidFill>
              </a:rPr>
              <a:t>2. RAM preprocesses data (ex: prepare images for ml model) and sends to the next available GPU</a:t>
            </a:r>
          </a:p>
          <a:p>
            <a:r>
              <a:rPr lang="en-US" sz="1100" dirty="0">
                <a:solidFill>
                  <a:schemeClr val="tx1"/>
                </a:solidFill>
              </a:rPr>
              <a:t>3. The GPU completes backpropagation and sends model updates to host. Requests next batch.</a:t>
            </a:r>
          </a:p>
          <a:p>
            <a:r>
              <a:rPr lang="en-US" sz="1100" dirty="0">
                <a:solidFill>
                  <a:schemeClr val="tx1"/>
                </a:solidFill>
              </a:rPr>
              <a:t>4. Go back to step 1 and repeat until the model converges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1789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Without </a:t>
            </a:r>
            <a:r>
              <a:rPr lang="en-US" dirty="0" err="1">
                <a:latin typeface="Trebuchet MS"/>
              </a:rPr>
              <a:t>GPUDirect</a:t>
            </a:r>
            <a:r>
              <a:rPr lang="en-US" dirty="0">
                <a:latin typeface="Trebuchet MS"/>
              </a:rPr>
              <a:t>, the GPU’s Multiprocessors (SMs) cannot load data in from disk memory directly. It first needs to be “pinned” in the host’s RAM.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94730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800" dirty="0">
                <a:latin typeface="Calibri"/>
                <a:cs typeface="Calibri"/>
              </a:rPr>
              <a:t>Talk about PCIe limited bandwidth, bottleneck both CPU and PCIe.</a:t>
            </a:r>
          </a:p>
          <a:p>
            <a:endParaRPr lang="en-US" sz="1800" dirty="0">
              <a:latin typeface="Calibri"/>
              <a:cs typeface="Calibri"/>
            </a:endParaRPr>
          </a:p>
          <a:p>
            <a:r>
              <a:rPr lang="en-US" sz="1800" dirty="0">
                <a:latin typeface="Calibri"/>
                <a:cs typeface="Calibri"/>
              </a:rPr>
              <a:t>Talk about NVLink on same node, GPUDirect RDMA with multiple nodes, and future GPUDirect Storage.</a:t>
            </a:r>
          </a:p>
          <a:p>
            <a:endParaRPr lang="en-US" sz="1800" dirty="0">
              <a:latin typeface="Calibri"/>
              <a:cs typeface="Calibri"/>
            </a:endParaRPr>
          </a:p>
          <a:p>
            <a:r>
              <a:rPr lang="en-US" sz="1800" dirty="0">
                <a:latin typeface="Calibri"/>
                <a:cs typeface="Calibri"/>
              </a:rPr>
              <a:t>RDMA Remote Direct Memory Access</a:t>
            </a:r>
          </a:p>
          <a:p>
            <a:r>
              <a:rPr lang="en-US" sz="1800" dirty="0">
                <a:latin typeface="Calibri"/>
                <a:cs typeface="Calibri"/>
              </a:rPr>
              <a:t>PCIe bus around 12GB/s but often less than that in practice due to bus contention (other GPUs, network, disk, etc.)</a:t>
            </a:r>
          </a:p>
          <a:p>
            <a:r>
              <a:rPr lang="en-US" sz="1800" dirty="0">
                <a:latin typeface="Calibri"/>
                <a:cs typeface="Calibri"/>
              </a:rPr>
              <a:t>Sending to a remote GPU will cross the bus a minimum of 4 times (2 each on sender and receiver end).</a:t>
            </a:r>
          </a:p>
          <a:p>
            <a:endParaRPr lang="en-US" sz="1800" dirty="0">
              <a:latin typeface="Calibri"/>
              <a:cs typeface="Calibri"/>
            </a:endParaRPr>
          </a:p>
          <a:p>
            <a:r>
              <a:rPr lang="en-US" sz="1800" dirty="0">
                <a:latin typeface="Calibri"/>
                <a:cs typeface="Calibri"/>
              </a:rPr>
              <a:t>Important point - get off the high contention PCIe bus.  </a:t>
            </a:r>
          </a:p>
          <a:p>
            <a:r>
              <a:rPr lang="en-US" sz="1800" dirty="0">
                <a:latin typeface="Calibri"/>
                <a:cs typeface="Calibri"/>
              </a:rPr>
              <a:t>NVLink: 300 GB/s</a:t>
            </a:r>
          </a:p>
          <a:p>
            <a:r>
              <a:rPr lang="en-US" sz="1800" dirty="0">
                <a:latin typeface="Calibri"/>
                <a:cs typeface="Calibri"/>
              </a:rPr>
              <a:t>PCIe: 12 GB/s, in practice might see 1GB/s because of all the competing traffic</a:t>
            </a:r>
          </a:p>
          <a:p>
            <a:r>
              <a:rPr lang="en-US" sz="1800" dirty="0">
                <a:latin typeface="Calibri"/>
                <a:cs typeface="Calibri"/>
              </a:rPr>
              <a:t>Network: limited by PCIe bus rather than NIC speed up to 100Gb/s.  </a:t>
            </a:r>
          </a:p>
          <a:p>
            <a:endParaRPr lang="en-US" sz="1800" dirty="0">
              <a:latin typeface="Calibri"/>
              <a:cs typeface="Calibri"/>
            </a:endParaRPr>
          </a:p>
          <a:p>
            <a:endParaRPr lang="en-US" sz="180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0301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should not use only the GPU execution time of a kernel relative to the execution time of its CPU implementation to decide whether to run the GPU or CPU version. We also need to consider the cost of moving data across the PCIe bus, especially when we are initially porting code to CUDA. Because </a:t>
            </a:r>
            <a:r>
              <a:rPr lang="en-GB" dirty="0" err="1"/>
              <a:t>CUDA’s</a:t>
            </a:r>
            <a:r>
              <a:rPr lang="en-GB" dirty="0"/>
              <a:t> heterogeneous programming model uses both the CPU and GPU, code can be ported to </a:t>
            </a:r>
            <a:r>
              <a:rPr lang="en-GB" dirty="0" err="1"/>
              <a:t>CUDA</a:t>
            </a:r>
            <a:r>
              <a:rPr lang="en-GB" dirty="0"/>
              <a:t> one kernel at a time.</a:t>
            </a:r>
          </a:p>
          <a:p>
            <a:endParaRPr lang="en-GB" dirty="0"/>
          </a:p>
          <a:p>
            <a:r>
              <a:rPr lang="en-GB" dirty="0"/>
              <a:t>Host (CPU) data allocations are pageable by default. The GPU cannot access data directly from pageable host memory, so when a data transfer from pageable host memory to device memory is invoked, the </a:t>
            </a:r>
            <a:r>
              <a:rPr lang="en-GB" dirty="0" err="1"/>
              <a:t>CUDA</a:t>
            </a:r>
            <a:r>
              <a:rPr lang="en-GB" dirty="0"/>
              <a:t> driver must first allocate a temporary page-locked, or “pinned”, host array, copy the host data to the pinned array, and then transfer the data from the pinned array to device memory.</a:t>
            </a:r>
          </a:p>
          <a:p>
            <a:endParaRPr lang="en-GB" dirty="0"/>
          </a:p>
          <a:p>
            <a:r>
              <a:rPr lang="en-GB" dirty="0"/>
              <a:t>We can avoid the cost of the transfer between pageable and pinned host arrays by directly allocating our host arrays in pinned memory.</a:t>
            </a:r>
          </a:p>
          <a:p>
            <a:endParaRPr lang="en-GB" dirty="0"/>
          </a:p>
          <a:p>
            <a:r>
              <a:rPr lang="en-GB" dirty="0"/>
              <a:t>Do not over-allocate pinned memory. Doing so can reduce overall system performance because it reduces the amount of physical memory available to the operating system and other programs. How much is too much is difficult to tell in advance, so as with all optimizations, test your applications and the systems they run on for optimal performance parameters.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404263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47316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have noticed that Data Scientists usually spend up to 80% of their time in ETL and feature engineering tasks, instead of designing and fine-tuning their models.</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faster we can complete an ETL pipeline, the easier it will be to debug and the more time we can spend building features.</a:t>
            </a:r>
          </a:p>
        </p:txBody>
      </p:sp>
      <p:sp>
        <p:nvSpPr>
          <p:cNvPr id="4" name="Marcador de número de diapositiva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474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a:t>So, in order to accelerate the ETL part, we have made use of RAPIDS.</a:t>
            </a:r>
          </a:p>
          <a:p>
            <a:endParaRPr lang="en-GB" dirty="0"/>
          </a:p>
          <a:p>
            <a:r>
              <a:rPr lang="en-GB" dirty="0"/>
              <a:t>RAPIDS is an open source GPU-accelerated framework that tries to cover the E2E pipeline for data science and graph analytics.</a:t>
            </a:r>
          </a:p>
          <a:p>
            <a:endParaRPr lang="en-GB" dirty="0"/>
          </a:p>
          <a:p>
            <a:r>
              <a:rPr lang="en-GB" dirty="0"/>
              <a:t>On the left side of the slide, we can observe the most used Python libraries.</a:t>
            </a:r>
          </a:p>
          <a:p>
            <a:endParaRPr lang="en-GB" dirty="0"/>
          </a:p>
          <a:p>
            <a:r>
              <a:rPr lang="en-GB" dirty="0"/>
              <a:t>We perform ETL with Pandas, we train classical machine-learning models with SKL. We use Network X to do graph analytics, and we perform data visualization with Matplotlib or </a:t>
            </a:r>
            <a:r>
              <a:rPr lang="en-GB" dirty="0" err="1"/>
              <a:t>plotly</a:t>
            </a:r>
            <a:r>
              <a:rPr lang="en-GB" dirty="0"/>
              <a:t>.</a:t>
            </a:r>
          </a:p>
          <a:p>
            <a:endParaRPr lang="en-GB" dirty="0"/>
          </a:p>
          <a:p>
            <a:r>
              <a:rPr lang="en-GB" dirty="0"/>
              <a:t>In the right side of the slide, we have the equivalent to these libraries, but GPU-accelerated.</a:t>
            </a:r>
          </a:p>
          <a:p>
            <a:endParaRPr lang="en-GB" dirty="0"/>
          </a:p>
          <a:p>
            <a:r>
              <a:rPr lang="en-GB" dirty="0"/>
              <a:t>The great thing is that these libraries try to maintain the same API as their equivalent CPU-based libraries, making very straightforward to port CPU code to GPUs.</a:t>
            </a:r>
          </a:p>
          <a:p>
            <a:endParaRPr lang="en-GB" dirty="0"/>
          </a:p>
          <a:p>
            <a:r>
              <a:rPr lang="en-GB" dirty="0"/>
              <a:t>So, we have cuDF, which is the equivalent to Pandas but GPU-accelerated.</a:t>
            </a:r>
          </a:p>
          <a:p>
            <a:endParaRPr lang="en-GB" dirty="0"/>
          </a:p>
          <a:p>
            <a:r>
              <a:rPr lang="en-GB" dirty="0"/>
              <a:t>We have cuML, which is the equivalent to SKL but GPU-accelerated, containing the most used machine-learning algorithms such as XGBoost, Random Forest, KNN, and many others.</a:t>
            </a:r>
          </a:p>
          <a:p>
            <a:endParaRPr lang="en-GB" dirty="0"/>
          </a:p>
          <a:p>
            <a:r>
              <a:rPr lang="en-GB" dirty="0" err="1"/>
              <a:t>CuPy</a:t>
            </a:r>
            <a:r>
              <a:rPr lang="en-GB" dirty="0"/>
              <a:t> for Matrix Mathematics.</a:t>
            </a:r>
          </a:p>
          <a:p>
            <a:endParaRPr lang="en-GB" dirty="0"/>
          </a:p>
          <a:p>
            <a:r>
              <a:rPr lang="en-GB" dirty="0"/>
              <a:t>There are many others, so I would strongly recommend you to visit rapids.ai home page, where you can learn more about RAPIDS framework.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780366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it is fair to question how we can do so well.</a:t>
            </a:r>
          </a:p>
          <a:p>
            <a:endParaRPr lang="en-GB" dirty="0"/>
          </a:p>
          <a:p>
            <a:r>
              <a:rPr lang="en-GB" dirty="0"/>
              <a:t>The straight answer is that we are making use of GPUs, and GPUs perform really well on this kind of tasks.</a:t>
            </a:r>
          </a:p>
          <a:p>
            <a:endParaRPr lang="en-GB" dirty="0"/>
          </a:p>
          <a:p>
            <a:r>
              <a:rPr lang="en-GB" dirty="0"/>
              <a:t>Then, we have also created a specific-domain API, which allows you to do the same with fewer lines of code.</a:t>
            </a:r>
          </a:p>
          <a:p>
            <a:endParaRPr lang="en-GB" dirty="0"/>
          </a:p>
          <a:p>
            <a:r>
              <a:rPr lang="en-GB" dirty="0"/>
              <a:t>Finally, we have also introduced new data loaders. They allow  loading the data into GPU memory in a very efficient way.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362476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Workflow</a:t>
            </a:r>
            <a:r>
              <a:rPr lang="en-GB" dirty="0"/>
              <a:t> — Used to define the desired data-transformation pipeline.</a:t>
            </a:r>
          </a:p>
          <a:p>
            <a:pPr marL="228600" indent="-228600">
              <a:buFont typeface="+mj-lt"/>
              <a:buAutoNum type="arabicPeriod"/>
            </a:pPr>
            <a:r>
              <a:rPr lang="en-GB" b="1" dirty="0" err="1"/>
              <a:t>DataLoader</a:t>
            </a:r>
            <a:r>
              <a:rPr lang="en-GB" dirty="0"/>
              <a:t> — Used to feed a tabular data source to a DL training/inference framework (Accessed through </a:t>
            </a:r>
            <a:r>
              <a:rPr lang="en-GB" dirty="0" err="1"/>
              <a:t>PyTorch</a:t>
            </a:r>
            <a:r>
              <a:rPr lang="en-GB" dirty="0"/>
              <a:t> or </a:t>
            </a:r>
            <a:r>
              <a:rPr lang="en-GB" dirty="0" err="1"/>
              <a:t>Tensorflow</a:t>
            </a:r>
            <a:r>
              <a:rPr lang="en-GB" dirty="0"/>
              <a:t>-based frontend).</a:t>
            </a:r>
          </a:p>
          <a:p>
            <a:pPr marL="228600" indent="-228600">
              <a:buFont typeface="+mj-lt"/>
              <a:buAutoNum type="arabicPeriod"/>
            </a:pPr>
            <a:r>
              <a:rPr lang="en-GB" b="1" dirty="0"/>
              <a:t>Dataset</a:t>
            </a:r>
            <a:r>
              <a:rPr lang="en-GB" dirty="0"/>
              <a:t>— Used to specify the data source for (1) and (2)</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644477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this slide, I just wanted to highlight how easy is to use NVTabular.</a:t>
            </a:r>
          </a:p>
          <a:p>
            <a:endParaRPr lang="en-GB" dirty="0"/>
          </a:p>
          <a:p>
            <a:r>
              <a:rPr lang="en-GB" dirty="0"/>
              <a:t>This example constructs a data pipeline with feature engineering with fewer than 25 lines of code.</a:t>
            </a:r>
          </a:p>
          <a:p>
            <a:endParaRPr lang="en-GB" dirty="0"/>
          </a:p>
          <a:p>
            <a:r>
              <a:rPr lang="en-GB" dirty="0"/>
              <a:t>I am not getting today into the code details, but here you have it for your reference.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4164933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built on </a:t>
            </a:r>
            <a:r>
              <a:rPr lang="en-US" dirty="0" err="1"/>
              <a:t>Dask</a:t>
            </a:r>
            <a:r>
              <a:rPr lang="en-US" dirty="0"/>
              <a:t>, </a:t>
            </a:r>
            <a:r>
              <a:rPr lang="en-US" dirty="0" err="1"/>
              <a:t>NVTabular</a:t>
            </a:r>
            <a:r>
              <a:rPr lang="en-US" dirty="0"/>
              <a:t> has a graphing tool to see the DAG as it’s being built. This is the full system we will be building.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4201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a:t>Let’s start with an example that showcases how well NVTabular performs.</a:t>
            </a:r>
          </a:p>
          <a:p>
            <a:endParaRPr lang="en-GB" dirty="0"/>
          </a:p>
          <a:p>
            <a:r>
              <a:rPr lang="en-GB" dirty="0"/>
              <a:t>In this example, we are using Criteo </a:t>
            </a:r>
            <a:r>
              <a:rPr lang="en-GB" dirty="0" err="1"/>
              <a:t>DataSet</a:t>
            </a:r>
            <a:r>
              <a:rPr lang="en-GB" dirty="0"/>
              <a:t>, and we are comparing how to perform the ETL and training steps with different technologies and hardware configurations.</a:t>
            </a:r>
          </a:p>
          <a:p>
            <a:endParaRPr lang="en-GB" dirty="0"/>
          </a:p>
          <a:p>
            <a:r>
              <a:rPr lang="en-GB" dirty="0"/>
              <a:t>The first results are executed on CPUs and with the original DL-based recommender system.</a:t>
            </a:r>
          </a:p>
          <a:p>
            <a:endParaRPr lang="en-GB" dirty="0"/>
          </a:p>
          <a:p>
            <a:r>
              <a:rPr lang="en-GB" dirty="0"/>
              <a:t>The ETL part takes around 5.5 days to execute, and the training part takes around 2 days.</a:t>
            </a:r>
          </a:p>
          <a:p>
            <a:endParaRPr lang="en-GB" dirty="0"/>
          </a:p>
          <a:p>
            <a:r>
              <a:rPr lang="en-GB" dirty="0"/>
              <a:t>That is a lot. And we can do better.</a:t>
            </a:r>
          </a:p>
          <a:p>
            <a:endParaRPr lang="en-GB" dirty="0"/>
          </a:p>
          <a:p>
            <a:r>
              <a:rPr lang="en-GB" dirty="0"/>
              <a:t>If we try now to perform the ETL on a CPU based spark cluster, and the training part using </a:t>
            </a:r>
            <a:r>
              <a:rPr lang="en-GB" dirty="0" err="1"/>
              <a:t>PyTorch</a:t>
            </a:r>
            <a:r>
              <a:rPr lang="en-GB" dirty="0"/>
              <a:t> and GPUs, we are able to complete the ETL in around 3 hours, and the training in around 1 hour.</a:t>
            </a:r>
          </a:p>
          <a:p>
            <a:endParaRPr lang="en-GB" dirty="0"/>
          </a:p>
          <a:p>
            <a:r>
              <a:rPr lang="en-GB" dirty="0"/>
              <a:t>That is a really good improvement.</a:t>
            </a:r>
          </a:p>
          <a:p>
            <a:endParaRPr lang="en-GB" dirty="0"/>
          </a:p>
          <a:p>
            <a:r>
              <a:rPr lang="en-GB" dirty="0"/>
              <a:t>But we can do still better.</a:t>
            </a:r>
          </a:p>
          <a:p>
            <a:endParaRPr lang="en-GB" dirty="0"/>
          </a:p>
          <a:p>
            <a:r>
              <a:rPr lang="en-GB" dirty="0"/>
              <a:t>By performing the ETL with NVTabular, and the training with HugeCTR, we are able to complete the E2E process in around 42 minutes. That is impressive.</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48117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total time taken to do </a:t>
            </a:r>
            <a:r>
              <a:rPr lang="en-GB" dirty="0" err="1"/>
              <a:t>ETL</a:t>
            </a:r>
            <a:r>
              <a:rPr lang="en-GB" dirty="0"/>
              <a:t> is a mix of the time to run the code, but also the time taken to write it. The </a:t>
            </a:r>
            <a:r>
              <a:rPr lang="en-GB" dirty="0">
                <a:hlinkClick r:id="rId3"/>
              </a:rPr>
              <a:t>RAPIDS</a:t>
            </a:r>
            <a:r>
              <a:rPr lang="en-GB" dirty="0"/>
              <a:t> team has done amazing work accelerating the Python data science ecosystem on GPU, providing acceleration of pandas operations through </a:t>
            </a:r>
            <a:r>
              <a:rPr lang="en-GB" dirty="0" err="1"/>
              <a:t>cuDF</a:t>
            </a:r>
            <a:r>
              <a:rPr lang="en-GB" dirty="0"/>
              <a:t>, Spark through GPU capabilities of Apache Spark 3.0, and </a:t>
            </a:r>
            <a:r>
              <a:rPr lang="en-GB" dirty="0" err="1"/>
              <a:t>Dask</a:t>
            </a:r>
            <a:r>
              <a:rPr lang="en-GB" dirty="0"/>
              <a:t>-pandas through </a:t>
            </a:r>
            <a:r>
              <a:rPr lang="en-GB" dirty="0" err="1"/>
              <a:t>Dask-cuDF</a:t>
            </a:r>
            <a:r>
              <a:rPr lang="en-GB" dirty="0"/>
              <a:t>.</a:t>
            </a:r>
          </a:p>
          <a:p>
            <a:r>
              <a:rPr lang="en-GB" dirty="0" err="1"/>
              <a:t>NVTabular</a:t>
            </a:r>
            <a:r>
              <a:rPr lang="en-GB" dirty="0"/>
              <a:t> uses those accelerations but provides a higher-level API focused on recommender systems, which greatly simplifies code complexity while still providing the same level of performance.</a:t>
            </a:r>
          </a:p>
          <a:p>
            <a:endParaRPr lang="en-GB" dirty="0"/>
          </a:p>
          <a:p>
            <a:endParaRPr lang="en-GB" dirty="0"/>
          </a:p>
          <a:p>
            <a:r>
              <a:rPr lang="en-GB" dirty="0" err="1"/>
              <a:t>NVTabular</a:t>
            </a:r>
            <a:r>
              <a:rPr lang="en-GB" dirty="0"/>
              <a:t> has three main advantages:</a:t>
            </a:r>
          </a:p>
          <a:p>
            <a:pPr marL="171450" indent="-171450">
              <a:buFont typeface="Arial" panose="020B0604020202020204" pitchFamily="34" charset="0"/>
              <a:buChar char="•"/>
            </a:pPr>
            <a:r>
              <a:rPr lang="en-GB" b="1" dirty="0"/>
              <a:t>Performance:</a:t>
            </a:r>
            <a:r>
              <a:rPr lang="en-GB" dirty="0"/>
              <a:t> Lazy execution and GPU-acceleration improve performance up to 10x.</a:t>
            </a:r>
          </a:p>
          <a:p>
            <a:pPr marL="171450" indent="-171450">
              <a:buFont typeface="Arial" panose="020B0604020202020204" pitchFamily="34" charset="0"/>
              <a:buChar char="•"/>
            </a:pPr>
            <a:r>
              <a:rPr lang="en-GB" b="1" dirty="0"/>
              <a:t>Scale:</a:t>
            </a:r>
            <a:r>
              <a:rPr lang="en-GB" dirty="0"/>
              <a:t> Dataset operations scale beyond GPU/CPU memory.</a:t>
            </a:r>
          </a:p>
          <a:p>
            <a:pPr marL="171450" indent="-171450">
              <a:buFont typeface="Arial" panose="020B0604020202020204" pitchFamily="34" charset="0"/>
              <a:buChar char="•"/>
            </a:pPr>
            <a:r>
              <a:rPr lang="en-GB" b="1" dirty="0"/>
              <a:t>Usability:</a:t>
            </a:r>
            <a:r>
              <a:rPr lang="en-GB" dirty="0"/>
              <a:t> Fewer API calls are required to accomplish the same processing pipeline.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400332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31</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slides will not be presented by default, but are available as supplementary material.</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21000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GPUDirect</a:t>
            </a:r>
            <a:r>
              <a:rPr lang="en-US" dirty="0"/>
              <a:t> was made to bypass the DRAM bottleneck in order to move data directly from disk memory to the GPU. Is this better? As always, it depends. The GPU sees significant speedups with matrix manipulation, so if that’s the bottleneck of a data pipeline, then </a:t>
            </a:r>
            <a:r>
              <a:rPr lang="en-US" dirty="0" err="1"/>
              <a:t>GPUDirect</a:t>
            </a:r>
            <a:r>
              <a:rPr lang="en-US" dirty="0"/>
              <a:t> could be a potential solution. On the other hand, with </a:t>
            </a:r>
            <a:r>
              <a:rPr lang="en-US" dirty="0" err="1"/>
              <a:t>GPUDirect</a:t>
            </a:r>
            <a:r>
              <a:rPr lang="en-US" dirty="0"/>
              <a:t>, DRAM would sit mostly idle. Other types of workloads not heavy on matrix manipulation might benefit from including this computational resource.</a:t>
            </a:r>
          </a:p>
          <a:p>
            <a:endParaRPr lang="en-US" dirty="0">
              <a:latin typeface="Trebuchet MS" pitchFamily="34" charset="0"/>
            </a:endParaRPr>
          </a:p>
          <a:p>
            <a:r>
              <a:rPr lang="en-US" dirty="0">
                <a:latin typeface="Trebuchet MS"/>
              </a:rPr>
              <a:t>https://developer.nvidia.com/gpudirect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2529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dirty="0"/>
              <a:t>Registers</a:t>
            </a:r>
            <a:r>
              <a:rPr lang="en-GB" dirty="0"/>
              <a:t>—These are private to each thread, which means that registers assigned to a thread are not visible to other threads. The compiler makes decisions about register utilization.</a:t>
            </a:r>
          </a:p>
          <a:p>
            <a:pPr marL="171450" indent="-171450">
              <a:buFont typeface="Arial" panose="020B0604020202020204" pitchFamily="34" charset="0"/>
              <a:buChar char="•"/>
            </a:pPr>
            <a:r>
              <a:rPr lang="en-GB" b="1" dirty="0"/>
              <a:t>L1/Shared memory (</a:t>
            </a:r>
            <a:r>
              <a:rPr lang="en-GB" b="1" dirty="0" err="1"/>
              <a:t>SMEM</a:t>
            </a:r>
            <a:r>
              <a:rPr lang="en-GB" b="1" dirty="0"/>
              <a:t>)</a:t>
            </a:r>
            <a:r>
              <a:rPr lang="en-GB" dirty="0"/>
              <a:t>—Every SM has a fast, on-chip scratchpad memory that can be used as L1 cache and shared memory. All threads in a </a:t>
            </a:r>
            <a:r>
              <a:rPr lang="en-GB" dirty="0" err="1"/>
              <a:t>CUDA</a:t>
            </a:r>
            <a:r>
              <a:rPr lang="en-GB" dirty="0"/>
              <a:t> block can share shared memory, and all </a:t>
            </a:r>
            <a:r>
              <a:rPr lang="en-GB" dirty="0" err="1"/>
              <a:t>CUDA</a:t>
            </a:r>
            <a:r>
              <a:rPr lang="en-GB" dirty="0"/>
              <a:t> blocks running on a given SM can share the physical memory resource provided by the SM..</a:t>
            </a:r>
          </a:p>
          <a:p>
            <a:pPr marL="171450" indent="-171450">
              <a:buFont typeface="Arial" panose="020B0604020202020204" pitchFamily="34" charset="0"/>
              <a:buChar char="•"/>
            </a:pPr>
            <a:r>
              <a:rPr lang="en-GB" b="1" dirty="0"/>
              <a:t>Read-only memory</a:t>
            </a:r>
            <a:r>
              <a:rPr lang="en-GB" dirty="0"/>
              <a:t>—Each SM has an instruction cache, constant memory,  texture memory and RO cache, which is read-only to kernel code.</a:t>
            </a:r>
          </a:p>
          <a:p>
            <a:pPr marL="171450" indent="-171450">
              <a:buFont typeface="Arial" panose="020B0604020202020204" pitchFamily="34" charset="0"/>
              <a:buChar char="•"/>
            </a:pPr>
            <a:r>
              <a:rPr lang="en-GB" b="1" dirty="0"/>
              <a:t>L2 cache</a:t>
            </a:r>
            <a:r>
              <a:rPr lang="en-GB" dirty="0"/>
              <a:t>—The L2 cache is shared across all </a:t>
            </a:r>
            <a:r>
              <a:rPr lang="en-GB" dirty="0" err="1"/>
              <a:t>SMs</a:t>
            </a:r>
            <a:r>
              <a:rPr lang="en-GB" dirty="0"/>
              <a:t>, so every thread in every </a:t>
            </a:r>
            <a:r>
              <a:rPr lang="en-GB" dirty="0" err="1"/>
              <a:t>CUDA</a:t>
            </a:r>
            <a:r>
              <a:rPr lang="en-GB" dirty="0"/>
              <a:t> block can access this memory. The </a:t>
            </a:r>
            <a:r>
              <a:rPr lang="en-GB" dirty="0">
                <a:hlinkClick r:id="rId3"/>
              </a:rPr>
              <a:t>NVIDIA A100 GPU</a:t>
            </a:r>
            <a:r>
              <a:rPr lang="en-GB" dirty="0"/>
              <a:t> has increased the L2 cache size to 40 MB as compared to 6 MB in V100 GPUs.</a:t>
            </a:r>
          </a:p>
          <a:p>
            <a:pPr marL="171450" indent="-171450">
              <a:buFont typeface="Arial" panose="020B0604020202020204" pitchFamily="34" charset="0"/>
              <a:buChar char="•"/>
            </a:pPr>
            <a:r>
              <a:rPr lang="en-GB" b="1" dirty="0"/>
              <a:t>Global memory</a:t>
            </a:r>
            <a:r>
              <a:rPr lang="en-GB" dirty="0"/>
              <a:t>—This is the frame buffer size of the GPU and DRAM sitting in the GPU.</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181796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inside our computers, the components of an efficient data pipeline are not that different from how a server based (or cloud) data pipeline works.</a:t>
            </a:r>
          </a:p>
          <a:p>
            <a:endParaRPr lang="en-US" dirty="0"/>
          </a:p>
          <a:p>
            <a:r>
              <a:rPr lang="en-US" dirty="0"/>
              <a:t>There is usually a “Controller” that organizes the entire pipeline and orchestrates what the other parts of the pipeline should do. There are “workers” who take commands from the controller and executes instructions. The workers get their data from some type of storage that must physically travel to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14702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Pageable memory is an OS level data structure that moves data between disk memory and RAM. We might ask why the GPU CUDA kernel does not use that memory directly. Here’s why.</a:t>
            </a:r>
          </a:p>
          <a:p>
            <a:endParaRPr lang="en-US" dirty="0"/>
          </a:p>
          <a:p>
            <a:r>
              <a:rPr lang="en-US" dirty="0"/>
              <a:t>Let’s say the kernel requests a page of data, but it doesn’t exist. It’ll ask the page fault handler to fetch it. The kernel doesn’t expect a response from the fault handler, so it’ll just restart moving through the user-defined code.</a:t>
            </a:r>
          </a:p>
          <a:p>
            <a:endParaRPr lang="en-US" dirty="0"/>
          </a:p>
          <a:p>
            <a:r>
              <a:rPr lang="en-US" dirty="0"/>
              <a:t>If the page fault handler is not loaded yet, then the kernel’s request was not handled, so it will run into the same problem again and cause an infinite loop.</a:t>
            </a:r>
          </a:p>
          <a:p>
            <a:endParaRPr lang="en-US" dirty="0"/>
          </a:p>
          <a:p>
            <a:r>
              <a:rPr lang="en-US" dirty="0"/>
              <a:t>It’s just like this gentleman here shouting for something to get fixed, but no one is around to hear that something needs fixing </a:t>
            </a:r>
            <a:r>
              <a:rPr lang="en-US" dirty="0">
                <a:sym typeface="Wingdings" panose="05000000000000000000" pitchFamily="2" charset="2"/>
              </a:rPr>
              <a:t></a:t>
            </a:r>
          </a:p>
          <a:p>
            <a:endParaRPr lang="en-US"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https://en.wikipedia.org/wiki/Memory_paging</a:t>
            </a:r>
          </a:p>
          <a:p>
            <a:r>
              <a:rPr lang="en-US" dirty="0"/>
              <a:t>https://www.quora.com/What-is-the-difference-between-pageable-and-non-pageable-memory-Is-user-memory-space-pageable-or-non-pageable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74562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NVTabular</a:t>
            </a:r>
            <a:r>
              <a:rPr lang="en-US" dirty="0"/>
              <a:t> was created to solve the challenge of Recommender Systems for retail. Let’s say we have millions of users and tens of thousands of products. How do we go about recommending our products to users? If we look at each product for each user, that is billions of possibilities!</a:t>
            </a:r>
          </a:p>
          <a:p>
            <a:endParaRPr lang="en-US" dirty="0"/>
          </a:p>
          <a:p>
            <a:r>
              <a:rPr lang="en-US" dirty="0"/>
              <a:t>Building such a pipeline to run within a day or two so users can see their personalized recommendation in under a second is one of the most complicated and interesting modern day data engineering problems. We are going to focus on the big data aspect of this problem, which is, how do we clean data and add useful features across large datasets?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18067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NVTabular</a:t>
            </a:r>
            <a:r>
              <a:rPr lang="en-US" dirty="0"/>
              <a:t> works very similarly to </a:t>
            </a:r>
            <a:r>
              <a:rPr lang="en-US" dirty="0" err="1"/>
              <a:t>Dask</a:t>
            </a:r>
            <a:r>
              <a:rPr lang="en-US" dirty="0"/>
              <a:t> (it is built on top of it).</a:t>
            </a:r>
          </a:p>
          <a:p>
            <a:endParaRPr lang="en-US" dirty="0"/>
          </a:p>
          <a:p>
            <a:r>
              <a:rPr lang="en-US" dirty="0"/>
              <a:t>We will start by defining a graph, specifically with the columns of data we want to manipulate from our data sources. This group of columns is called a … </a:t>
            </a:r>
            <a:r>
              <a:rPr lang="en-US" dirty="0" err="1"/>
              <a:t>ColumnGroup</a:t>
            </a:r>
            <a:r>
              <a:rPr lang="en-US" dirty="0"/>
              <a:t>.</a:t>
            </a:r>
          </a:p>
          <a:p>
            <a:endParaRPr lang="en-US" dirty="0"/>
          </a:p>
          <a:p>
            <a:r>
              <a:rPr lang="en-US" dirty="0"/>
              <a:t>We can then manipulate these columns with ops. There are a number of built-in ops like “Clip” and “Bucketize”, but a more powerful Op is a </a:t>
            </a:r>
            <a:r>
              <a:rPr lang="en-US" dirty="0" err="1"/>
              <a:t>LambdaOp</a:t>
            </a:r>
            <a:r>
              <a:rPr lang="en-US" dirty="0"/>
              <a:t>, which allows us to define our own function. This function works just like the map part of MapReduce, so it can only work across a row of data.</a:t>
            </a:r>
          </a:p>
          <a:p>
            <a:endParaRPr lang="en-US" dirty="0"/>
          </a:p>
          <a:p>
            <a:r>
              <a:rPr lang="en-US" dirty="0"/>
              <a:t>Once our graph is set up, we can run a dataset through our graph, and export the result to a file format of our choosing.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67331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5396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ETL is super easy! All we have to do is Extract, Transform, and Load!</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5445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investigate optimizing these pipelines to save time and money, it turns out, it’s not so easy.</a:t>
            </a:r>
          </a:p>
          <a:p>
            <a:endParaRPr lang="en-US" dirty="0"/>
          </a:p>
          <a:p>
            <a:r>
              <a:rPr lang="en-US" dirty="0"/>
              <a:t>All parts of the technology stack can affect this process. On the individual machine level, hardware plays a large role. Gamers are aware of this. If one part of the PC is overpowered compared to the others, then a bottleneck occurs, and the extra power does not get utilized. </a:t>
            </a:r>
          </a:p>
          <a:p>
            <a:endParaRPr lang="en-US" dirty="0"/>
          </a:p>
          <a:p>
            <a:r>
              <a:rPr lang="en-US" dirty="0"/>
              <a:t>This can be strongly impacted by the software used to do the data transformation. A library with GPU support can see a huge speedup versus one without, but this also can come down to how the library is written. Traditionally C is faster than Python, but as these languages evolve, the lines between them blur. For instance, the </a:t>
            </a:r>
            <a:r>
              <a:rPr lang="en-US" dirty="0" err="1"/>
              <a:t>cuDF</a:t>
            </a:r>
            <a:r>
              <a:rPr lang="en-US" dirty="0"/>
              <a:t> library which does </a:t>
            </a:r>
            <a:r>
              <a:rPr lang="en-US" dirty="0" err="1"/>
              <a:t>DataFrame</a:t>
            </a:r>
            <a:r>
              <a:rPr lang="en-US" dirty="0"/>
              <a:t> manipulation on the GPU within python is using CUDA under the hood, which was originally intended to support C.</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4096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why ETL can be so tricky is that each of these scopes can impact each other. Is it worth it to have a multiple machines if one machine is super powerful? Would we need more hardware if the software was more efficient?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77388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data pipelines, practice with systems engineering becomes useful as ETL can often be represented by another DAG. This time, instead of mapping function operations, we are mapping which databases we are extracting from and which databases we are saving to. Traditionally, databases (the extract and load step) are represented by a cylinder whereas processes (the transform step) are represented by a square or triangle.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60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Visually mapping out the pipeline is useful for a few reasons. First, it helps in identifying bottlenecks. A chain is only as strong as it’s weakest link, and this is true of any DAG. There’s a theory called the Pareto Principle that states 80% of consequences are a result of 20% of the possible causes. In other words, we can greatly improve the speed of our pipeline by eliminating the top few bottlenecks.</a:t>
            </a:r>
          </a:p>
          <a:p>
            <a:endParaRPr lang="en-US" dirty="0"/>
          </a:p>
          <a:p>
            <a:r>
              <a:rPr lang="en-US" dirty="0"/>
              <a:t>Second, this visual representation is also useful for debugging data quality. Some ETL diagrams are more granular, showing which fields from which databases are being processed. If we end up with a bad field in our final dataset, we can work backwards to figure out where the bug came from.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87921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5.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5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62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4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9611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972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322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1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11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7249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5716719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809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1225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4141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4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404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6514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08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58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978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3985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67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13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390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3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42329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046234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635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1975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7979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6407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97932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842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8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050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77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96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814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2489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0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71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93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89167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301575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4787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20"/>
        <p:cNvGrpSpPr/>
        <p:nvPr/>
      </p:nvGrpSpPr>
      <p:grpSpPr>
        <a:xfrm>
          <a:off x="0" y="0"/>
          <a:ext cx="0" cy="0"/>
          <a:chOff x="0" y="0"/>
          <a:chExt cx="0" cy="0"/>
        </a:xfrm>
      </p:grpSpPr>
      <p:sp>
        <p:nvSpPr>
          <p:cNvPr id="2" name="TextBox 1">
            <a:extLst>
              <a:ext uri="{FF2B5EF4-FFF2-40B4-BE49-F238E27FC236}">
                <a16:creationId xmlns:a16="http://schemas.microsoft.com/office/drawing/2014/main" id="{27D93E6F-E903-4775-BA86-15957E2FE97F}"/>
              </a:ext>
            </a:extLst>
          </p:cNvPr>
          <p:cNvSpPr txBox="1"/>
          <p:nvPr userDrawn="1"/>
        </p:nvSpPr>
        <p:spPr>
          <a:xfrm>
            <a:off x="9749166" y="5875678"/>
            <a:ext cx="321027" cy="110800"/>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20" kern="1200" smtClean="0">
                <a:solidFill>
                  <a:schemeClr val="accent5"/>
                </a:solidFill>
                <a:latin typeface="Trebuchet MS" panose="020B0603020202020204" pitchFamily="34" charset="0"/>
                <a:ea typeface="MS PGothic" pitchFamily="34" charset="-128"/>
                <a:cs typeface="+mn-cs"/>
              </a:rPr>
              <a:pPr algn="r"/>
              <a:t>‹#›</a:t>
            </a:fld>
            <a:r>
              <a:rPr lang="en-US" sz="720" cap="none" baseline="0">
                <a:solidFill>
                  <a:schemeClr val="accent5"/>
                </a:solidFill>
                <a:latin typeface="Trebuchet MS" panose="020B0603020202020204" pitchFamily="34" charset="0"/>
              </a:rPr>
              <a:t> </a:t>
            </a:r>
            <a:endParaRPr lang="en-US" sz="720" cap="none">
              <a:solidFill>
                <a:schemeClr val="accent5"/>
              </a:solidFill>
              <a:latin typeface="Trebuchet MS" panose="020B0603020202020204" pitchFamily="34" charset="0"/>
            </a:endParaRPr>
          </a:p>
        </p:txBody>
      </p:sp>
      <p:pic>
        <p:nvPicPr>
          <p:cNvPr id="4" name="Picture 3">
            <a:extLst>
              <a:ext uri="{FF2B5EF4-FFF2-40B4-BE49-F238E27FC236}">
                <a16:creationId xmlns:a16="http://schemas.microsoft.com/office/drawing/2014/main" id="{F2C5C928-69AB-4453-AC9D-CC185E85DC9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88290" y="5814736"/>
            <a:ext cx="475887" cy="237944"/>
          </a:xfrm>
          <a:prstGeom prst="rect">
            <a:avLst/>
          </a:prstGeom>
        </p:spPr>
      </p:pic>
    </p:spTree>
    <p:extLst>
      <p:ext uri="{BB962C8B-B14F-4D97-AF65-F5344CB8AC3E}">
        <p14:creationId xmlns:p14="http://schemas.microsoft.com/office/powerpoint/2010/main" val="4123873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374040" y="534030"/>
            <a:ext cx="10224720" cy="687240"/>
          </a:xfrm>
          <a:prstGeom prst="rect">
            <a:avLst/>
          </a:prstGeom>
        </p:spPr>
        <p:txBody>
          <a:bodyPr spcFirstLastPara="1" wrap="square" lIns="76200" tIns="38075" rIns="76200" bIns="3807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22" name="Google Shape;122;p30"/>
          <p:cNvSpPr txBox="1">
            <a:spLocks noGrp="1"/>
          </p:cNvSpPr>
          <p:nvPr>
            <p:ph type="body" idx="1"/>
          </p:nvPr>
        </p:nvSpPr>
        <p:spPr>
          <a:xfrm>
            <a:off x="374040" y="1382970"/>
            <a:ext cx="10224720" cy="4099680"/>
          </a:xfrm>
          <a:prstGeom prst="rect">
            <a:avLst/>
          </a:prstGeom>
        </p:spPr>
        <p:txBody>
          <a:bodyPr spcFirstLastPara="1" wrap="square" lIns="76200" tIns="38075" rIns="76200" bIns="38075" anchor="t" anchorCtr="0">
            <a:noAutofit/>
          </a:bodyPr>
          <a:lstStyle>
            <a:lvl1pPr marL="548640" lvl="0" indent="-274320" rtl="0">
              <a:spcBef>
                <a:spcPts val="960"/>
              </a:spcBef>
              <a:spcAft>
                <a:spcPts val="0"/>
              </a:spcAft>
              <a:buSzPts val="1500"/>
              <a:buNone/>
              <a:defRPr/>
            </a:lvl1pPr>
            <a:lvl2pPr marL="1097280" lvl="1" indent="-274320" rtl="0">
              <a:spcBef>
                <a:spcPts val="960"/>
              </a:spcBef>
              <a:spcAft>
                <a:spcPts val="0"/>
              </a:spcAft>
              <a:buSzPts val="1300"/>
              <a:buNone/>
              <a:defRPr/>
            </a:lvl2pPr>
            <a:lvl3pPr marL="1645920" lvl="2" indent="-274320" rtl="0">
              <a:spcBef>
                <a:spcPts val="960"/>
              </a:spcBef>
              <a:spcAft>
                <a:spcPts val="0"/>
              </a:spcAft>
              <a:buSzPts val="1200"/>
              <a:buNone/>
              <a:defRPr/>
            </a:lvl3pPr>
            <a:lvl4pPr marL="2194560" lvl="3" indent="-403860" rtl="0">
              <a:spcBef>
                <a:spcPts val="960"/>
              </a:spcBef>
              <a:spcAft>
                <a:spcPts val="0"/>
              </a:spcAft>
              <a:buSzPts val="1700"/>
              <a:buChar char="–"/>
              <a:defRPr/>
            </a:lvl4pPr>
            <a:lvl5pPr marL="2743200" lvl="4" indent="-403860" rtl="0">
              <a:spcBef>
                <a:spcPts val="360"/>
              </a:spcBef>
              <a:spcAft>
                <a:spcPts val="0"/>
              </a:spcAft>
              <a:buSzPts val="1700"/>
              <a:buChar char="»"/>
              <a:defRPr/>
            </a:lvl5pPr>
            <a:lvl6pPr marL="3291840" lvl="5" indent="-403860" rtl="0">
              <a:spcBef>
                <a:spcPts val="360"/>
              </a:spcBef>
              <a:spcAft>
                <a:spcPts val="0"/>
              </a:spcAft>
              <a:buSzPts val="1700"/>
              <a:buChar char="»"/>
              <a:defRPr/>
            </a:lvl6pPr>
            <a:lvl7pPr marL="3840480" lvl="6" indent="-403860" rtl="0">
              <a:spcBef>
                <a:spcPts val="360"/>
              </a:spcBef>
              <a:spcAft>
                <a:spcPts val="0"/>
              </a:spcAft>
              <a:buSzPts val="1700"/>
              <a:buChar char="»"/>
              <a:defRPr/>
            </a:lvl7pPr>
            <a:lvl8pPr marL="4389120" lvl="7" indent="-403860" rtl="0">
              <a:spcBef>
                <a:spcPts val="360"/>
              </a:spcBef>
              <a:spcAft>
                <a:spcPts val="0"/>
              </a:spcAft>
              <a:buSzPts val="1700"/>
              <a:buChar char="»"/>
              <a:defRPr/>
            </a:lvl8pPr>
            <a:lvl9pPr marL="4937760" lvl="8" indent="-403860" rtl="0">
              <a:spcBef>
                <a:spcPts val="360"/>
              </a:spcBef>
              <a:spcAft>
                <a:spcPts val="0"/>
              </a:spcAft>
              <a:buSzPts val="1700"/>
              <a:buChar char="»"/>
              <a:defRPr/>
            </a:lvl9pPr>
          </a:lstStyle>
          <a:p>
            <a:endParaRPr/>
          </a:p>
        </p:txBody>
      </p:sp>
      <p:sp>
        <p:nvSpPr>
          <p:cNvPr id="123" name="Google Shape;123;p30"/>
          <p:cNvSpPr txBox="1">
            <a:spLocks noGrp="1"/>
          </p:cNvSpPr>
          <p:nvPr>
            <p:ph type="sldNum" idx="12"/>
          </p:nvPr>
        </p:nvSpPr>
        <p:spPr>
          <a:xfrm>
            <a:off x="10166950" y="5595860"/>
            <a:ext cx="658440" cy="472320"/>
          </a:xfrm>
          <a:prstGeom prst="rect">
            <a:avLst/>
          </a:prstGeom>
          <a:noFill/>
          <a:ln>
            <a:noFill/>
          </a:ln>
        </p:spPr>
        <p:txBody>
          <a:bodyPr spcFirstLastPara="1" wrap="square" lIns="91425" tIns="91425" rIns="91425" bIns="91425" anchor="ctr" anchorCtr="0">
            <a:noAutofit/>
          </a:bodyPr>
          <a:lstStyle>
            <a:lvl1pPr lvl="0" rtl="0">
              <a:buNone/>
              <a:defRPr sz="1680"/>
            </a:lvl1pPr>
            <a:lvl2pPr lvl="1" rtl="0">
              <a:buNone/>
              <a:defRPr sz="1680"/>
            </a:lvl2pPr>
            <a:lvl3pPr lvl="2" rtl="0">
              <a:buNone/>
              <a:defRPr sz="1680"/>
            </a:lvl3pPr>
            <a:lvl4pPr lvl="3" rtl="0">
              <a:buNone/>
              <a:defRPr sz="1680"/>
            </a:lvl4pPr>
            <a:lvl5pPr lvl="4" rtl="0">
              <a:buNone/>
              <a:defRPr sz="1680"/>
            </a:lvl5pPr>
            <a:lvl6pPr lvl="5" rtl="0">
              <a:buNone/>
              <a:defRPr sz="1680"/>
            </a:lvl6pPr>
            <a:lvl7pPr lvl="6" rtl="0">
              <a:buNone/>
              <a:defRPr sz="1680"/>
            </a:lvl7pPr>
            <a:lvl8pPr lvl="7" rtl="0">
              <a:buNone/>
              <a:defRPr sz="1680"/>
            </a:lvl8pPr>
            <a:lvl9pPr lvl="8" rtl="0">
              <a:buNone/>
              <a:defRPr sz="1680"/>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60891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70"/>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3" y="3178085"/>
            <a:ext cx="7773365" cy="879859"/>
          </a:xfrm>
        </p:spPr>
        <p:txBody>
          <a:bodyPr tIns="91440" bIns="91440">
            <a:normAutofit/>
          </a:bodyPr>
          <a:lstStyle>
            <a:lvl1pPr marL="0" indent="0" algn="l">
              <a:buNone/>
              <a:defRPr sz="1620" b="0" cap="all" baseline="0">
                <a:solidFill>
                  <a:schemeClr val="tx1"/>
                </a:solidFill>
              </a:defRPr>
            </a:lvl1pPr>
            <a:lvl2pPr marL="411476" indent="0" algn="ctr">
              <a:buNone/>
              <a:defRPr sz="1620"/>
            </a:lvl2pPr>
            <a:lvl3pPr marL="822952" indent="0" algn="ctr">
              <a:buNone/>
              <a:defRPr sz="1620"/>
            </a:lvl3pPr>
            <a:lvl4pPr marL="1234427" indent="0" algn="ctr">
              <a:buNone/>
              <a:defRPr sz="1440"/>
            </a:lvl4pPr>
            <a:lvl5pPr marL="1645904" indent="0" algn="ctr">
              <a:buNone/>
              <a:defRPr sz="1440"/>
            </a:lvl5pPr>
            <a:lvl6pPr marL="2057379" indent="0" algn="ctr">
              <a:buNone/>
              <a:defRPr sz="1440"/>
            </a:lvl6pPr>
            <a:lvl7pPr marL="2468856" indent="0" algn="ctr">
              <a:buNone/>
              <a:defRPr sz="1440"/>
            </a:lvl7pPr>
            <a:lvl8pPr marL="2880331" indent="0" algn="ctr">
              <a:buNone/>
              <a:defRPr sz="1440"/>
            </a:lvl8pPr>
            <a:lvl9pPr marL="3291807"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a:xfrm>
            <a:off x="2174850" y="296378"/>
            <a:ext cx="4476524" cy="278281"/>
          </a:xfrm>
        </p:spPr>
        <p:txBody>
          <a:bodyPr/>
          <a:lstStyle/>
          <a:p>
            <a:endParaRPr lang="en-US" dirty="0"/>
          </a:p>
        </p:txBody>
      </p:sp>
      <p:sp>
        <p:nvSpPr>
          <p:cNvPr id="6" name="Slide Number Placeholder 5"/>
          <p:cNvSpPr>
            <a:spLocks noGrp="1"/>
          </p:cNvSpPr>
          <p:nvPr>
            <p:ph type="sldNum" sz="quarter" idx="12"/>
          </p:nvPr>
        </p:nvSpPr>
        <p:spPr>
          <a:xfrm>
            <a:off x="1293899"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3"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6013302"/>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187612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6" y="1580518"/>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7"/>
            <a:ext cx="7767401" cy="911636"/>
          </a:xfrm>
        </p:spPr>
        <p:txBody>
          <a:bodyPr tIns="91440">
            <a:normAutofit/>
          </a:bodyPr>
          <a:lstStyle>
            <a:lvl1pPr marL="0" indent="0" algn="l">
              <a:buNone/>
              <a:defRPr sz="1620">
                <a:solidFill>
                  <a:schemeClr val="tx1"/>
                </a:solidFill>
              </a:defRPr>
            </a:lvl1pPr>
            <a:lvl2pPr marL="411476" indent="0">
              <a:buNone/>
              <a:defRPr sz="1620">
                <a:solidFill>
                  <a:schemeClr val="tx1">
                    <a:tint val="75000"/>
                  </a:schemeClr>
                </a:solidFill>
              </a:defRPr>
            </a:lvl2pPr>
            <a:lvl3pPr marL="822952" indent="0">
              <a:buNone/>
              <a:defRPr sz="1620">
                <a:solidFill>
                  <a:schemeClr val="tx1">
                    <a:tint val="75000"/>
                  </a:schemeClr>
                </a:solidFill>
              </a:defRPr>
            </a:lvl3pPr>
            <a:lvl4pPr marL="1234427" indent="0">
              <a:buNone/>
              <a:defRPr sz="1440">
                <a:solidFill>
                  <a:schemeClr val="tx1">
                    <a:tint val="75000"/>
                  </a:schemeClr>
                </a:solidFill>
              </a:defRPr>
            </a:lvl4pPr>
            <a:lvl5pPr marL="1645904" indent="0">
              <a:buNone/>
              <a:defRPr sz="1440">
                <a:solidFill>
                  <a:schemeClr val="tx1">
                    <a:tint val="75000"/>
                  </a:schemeClr>
                </a:solidFill>
              </a:defRPr>
            </a:lvl5pPr>
            <a:lvl6pPr marL="2057379" indent="0">
              <a:buNone/>
              <a:defRPr sz="1440">
                <a:solidFill>
                  <a:schemeClr val="tx1">
                    <a:tint val="75000"/>
                  </a:schemeClr>
                </a:solidFill>
              </a:defRPr>
            </a:lvl6pPr>
            <a:lvl7pPr marL="2468856" indent="0">
              <a:buNone/>
              <a:defRPr sz="1440">
                <a:solidFill>
                  <a:schemeClr val="tx1">
                    <a:tint val="75000"/>
                  </a:schemeClr>
                </a:solidFill>
              </a:defRPr>
            </a:lvl7pPr>
            <a:lvl8pPr marL="2880331" indent="0">
              <a:buNone/>
              <a:defRPr sz="1440">
                <a:solidFill>
                  <a:schemeClr val="tx1">
                    <a:tint val="75000"/>
                  </a:schemeClr>
                </a:solidFill>
              </a:defRPr>
            </a:lvl8pPr>
            <a:lvl9pPr marL="3291807"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380417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9"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5"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062079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3" y="723748"/>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3" y="1817595"/>
            <a:ext cx="4180637" cy="721749"/>
          </a:xfrm>
        </p:spPr>
        <p:txBody>
          <a:bodyPr anchor="b">
            <a:normAutofit/>
          </a:bodyPr>
          <a:lstStyle>
            <a:lvl1pPr marL="0" indent="0">
              <a:lnSpc>
                <a:spcPct val="100000"/>
              </a:lnSpc>
              <a:buNone/>
              <a:defRPr sz="1980" b="0" cap="all" baseline="0">
                <a:solidFill>
                  <a:schemeClr val="accent1"/>
                </a:solidFill>
              </a:defRPr>
            </a:lvl1pPr>
            <a:lvl2pPr marL="411476" indent="0">
              <a:buNone/>
              <a:defRPr sz="1800" b="1"/>
            </a:lvl2pPr>
            <a:lvl3pPr marL="822952" indent="0">
              <a:buNone/>
              <a:defRPr sz="1620" b="1"/>
            </a:lvl3pPr>
            <a:lvl4pPr marL="1234427" indent="0">
              <a:buNone/>
              <a:defRPr sz="1440" b="1"/>
            </a:lvl4pPr>
            <a:lvl5pPr marL="1645904" indent="0">
              <a:buNone/>
              <a:defRPr sz="1440" b="1"/>
            </a:lvl5pPr>
            <a:lvl6pPr marL="2057379" indent="0">
              <a:buNone/>
              <a:defRPr sz="1440" b="1"/>
            </a:lvl6pPr>
            <a:lvl7pPr marL="2468856" indent="0">
              <a:buNone/>
              <a:defRPr sz="1440" b="1"/>
            </a:lvl7pPr>
            <a:lvl8pPr marL="2880331" indent="0">
              <a:buNone/>
              <a:defRPr sz="1440" b="1"/>
            </a:lvl8pPr>
            <a:lvl9pPr marL="3291807"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3" y="2541844"/>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7" y="1820704"/>
            <a:ext cx="4180637" cy="722013"/>
          </a:xfrm>
        </p:spPr>
        <p:txBody>
          <a:bodyPr anchor="b">
            <a:normAutofit/>
          </a:bodyPr>
          <a:lstStyle>
            <a:lvl1pPr marL="0" indent="0">
              <a:lnSpc>
                <a:spcPct val="100000"/>
              </a:lnSpc>
              <a:buNone/>
              <a:defRPr sz="1980" b="0" cap="all" baseline="0">
                <a:solidFill>
                  <a:schemeClr val="accent1"/>
                </a:solidFill>
              </a:defRPr>
            </a:lvl1pPr>
            <a:lvl2pPr marL="411476" indent="0">
              <a:buNone/>
              <a:defRPr sz="1800" b="1"/>
            </a:lvl2pPr>
            <a:lvl3pPr marL="822952" indent="0">
              <a:buNone/>
              <a:defRPr sz="1620" b="1"/>
            </a:lvl3pPr>
            <a:lvl4pPr marL="1234427" indent="0">
              <a:buNone/>
              <a:defRPr sz="1440" b="1"/>
            </a:lvl4pPr>
            <a:lvl5pPr marL="1645904" indent="0">
              <a:buNone/>
              <a:defRPr sz="1440" b="1"/>
            </a:lvl5pPr>
            <a:lvl6pPr marL="2057379" indent="0">
              <a:buNone/>
              <a:defRPr sz="1440" b="1"/>
            </a:lvl6pPr>
            <a:lvl7pPr marL="2468856" indent="0">
              <a:buNone/>
              <a:defRPr sz="1440" b="1"/>
            </a:lvl7pPr>
            <a:lvl8pPr marL="2880331" indent="0">
              <a:buNone/>
              <a:defRPr sz="1440" b="1"/>
            </a:lvl8pPr>
            <a:lvl9pPr marL="3291807"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7"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0594091"/>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79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87230646"/>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5" y="719077"/>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4" y="719078"/>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3"/>
            <a:ext cx="2947512" cy="2023363"/>
          </a:xfrm>
        </p:spPr>
        <p:txBody>
          <a:bodyPr/>
          <a:lstStyle>
            <a:lvl1pPr marL="0" indent="0" algn="l">
              <a:buNone/>
              <a:defRPr sz="1440"/>
            </a:lvl1pPr>
            <a:lvl2pPr marL="411476" indent="0">
              <a:buNone/>
              <a:defRPr sz="1260"/>
            </a:lvl2pPr>
            <a:lvl3pPr marL="822952" indent="0">
              <a:buNone/>
              <a:defRPr sz="1080"/>
            </a:lvl3pPr>
            <a:lvl4pPr marL="1234427" indent="0">
              <a:buNone/>
              <a:defRPr sz="900"/>
            </a:lvl4pPr>
            <a:lvl5pPr marL="1645904" indent="0">
              <a:buNone/>
              <a:defRPr sz="900"/>
            </a:lvl5pPr>
            <a:lvl6pPr marL="2057379" indent="0">
              <a:buNone/>
              <a:defRPr sz="900"/>
            </a:lvl6pPr>
            <a:lvl7pPr marL="2468856" indent="0">
              <a:buNone/>
              <a:defRPr sz="900"/>
            </a:lvl7pPr>
            <a:lvl8pPr marL="2880331" indent="0">
              <a:buNone/>
              <a:defRPr sz="900"/>
            </a:lvl8pPr>
            <a:lvl9pPr marL="329180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3"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741688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50" y="433954"/>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76" indent="0">
              <a:buNone/>
              <a:defRPr sz="2520"/>
            </a:lvl2pPr>
            <a:lvl3pPr marL="822952" indent="0">
              <a:buNone/>
              <a:defRPr sz="2160"/>
            </a:lvl3pPr>
            <a:lvl4pPr marL="1234427" indent="0">
              <a:buNone/>
              <a:defRPr sz="1800"/>
            </a:lvl4pPr>
            <a:lvl5pPr marL="1645904" indent="0">
              <a:buNone/>
              <a:defRPr sz="1800"/>
            </a:lvl5pPr>
            <a:lvl6pPr marL="2057379" indent="0">
              <a:buNone/>
              <a:defRPr sz="1800"/>
            </a:lvl6pPr>
            <a:lvl7pPr marL="2468856" indent="0">
              <a:buNone/>
              <a:defRPr sz="1800"/>
            </a:lvl7pPr>
            <a:lvl8pPr marL="2880331" indent="0">
              <a:buNone/>
              <a:defRPr sz="1800"/>
            </a:lvl8pPr>
            <a:lvl9pPr marL="3291807"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76" indent="0">
              <a:buNone/>
              <a:defRPr sz="1260"/>
            </a:lvl2pPr>
            <a:lvl3pPr marL="822952" indent="0">
              <a:buNone/>
              <a:defRPr sz="1080"/>
            </a:lvl3pPr>
            <a:lvl4pPr marL="1234427" indent="0">
              <a:buNone/>
              <a:defRPr sz="900"/>
            </a:lvl4pPr>
            <a:lvl5pPr marL="1645904" indent="0">
              <a:buNone/>
              <a:defRPr sz="900"/>
            </a:lvl5pPr>
            <a:lvl6pPr marL="2057379" indent="0">
              <a:buNone/>
              <a:defRPr sz="900"/>
            </a:lvl6pPr>
            <a:lvl7pPr marL="2468856" indent="0">
              <a:buNone/>
              <a:defRPr sz="900"/>
            </a:lvl7pPr>
            <a:lvl8pPr marL="2880331" indent="0">
              <a:buNone/>
              <a:defRPr sz="900"/>
            </a:lvl8pPr>
            <a:lvl9pPr marL="3291807"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2"/>
            <a:ext cx="4974616" cy="288111"/>
          </a:xfrm>
        </p:spPr>
        <p:txBody>
          <a:bodyPr/>
          <a:lstStyle>
            <a:lvl1pPr algn="l">
              <a:defRPr/>
            </a:lvl1pPr>
          </a:lstStyle>
          <a:p>
            <a:fld id="{48A87A34-81AB-432B-8DAE-1953F412C126}" type="datetimeFigureOut">
              <a:rPr lang="en-US" dirty="0"/>
              <a:pPr/>
              <a:t>11/30/2021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5527112"/>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8241409"/>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6"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9611770"/>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5"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0879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3496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0.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0.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image" Target="../media/image1.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6" Type="http://schemas.openxmlformats.org/officeDocument/2006/relationships/image" Target="../media/image1.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image" Target="../media/image21.jpg"/><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996658085"/>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181322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058721293"/>
      </p:ext>
    </p:extLst>
  </p:cSld>
  <p:clrMap bg1="dk2" tx1="lt1" bg2="dk1" tx2="lt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85" r:id="rId19"/>
    <p:sldLayoutId id="214748408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30"/>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4"/>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11/30/2021</a:t>
            </a:fld>
            <a:endParaRPr lang="en-US" dirty="0"/>
          </a:p>
        </p:txBody>
      </p:sp>
      <p:sp>
        <p:nvSpPr>
          <p:cNvPr id="5" name="Footer Placeholder 4"/>
          <p:cNvSpPr>
            <a:spLocks noGrp="1"/>
          </p:cNvSpPr>
          <p:nvPr>
            <p:ph type="ftr" sz="quarter" idx="3"/>
          </p:nvPr>
        </p:nvSpPr>
        <p:spPr>
          <a:xfrm>
            <a:off x="1306421" y="296378"/>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6"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20"/>
            <a:ext cx="580688" cy="206321"/>
          </a:xfrm>
          <a:prstGeom prst="rect">
            <a:avLst/>
          </a:prstGeom>
        </p:spPr>
      </p:pic>
    </p:spTree>
    <p:extLst>
      <p:ext uri="{BB962C8B-B14F-4D97-AF65-F5344CB8AC3E}">
        <p14:creationId xmlns:p14="http://schemas.microsoft.com/office/powerpoint/2010/main" val="245610457"/>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52"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38" indent="-205738" algn="l" defTabSz="822952"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14"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690"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66"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41"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18"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593"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069"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45" indent="-205738" algn="l" defTabSz="822952"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52" rtl="0" eaLnBrk="1" latinLnBrk="0" hangingPunct="1">
        <a:defRPr sz="1620" kern="1200">
          <a:solidFill>
            <a:schemeClr val="tx1"/>
          </a:solidFill>
          <a:latin typeface="+mn-lt"/>
          <a:ea typeface="+mn-ea"/>
          <a:cs typeface="+mn-cs"/>
        </a:defRPr>
      </a:lvl1pPr>
      <a:lvl2pPr marL="411476" algn="l" defTabSz="822952" rtl="0" eaLnBrk="1" latinLnBrk="0" hangingPunct="1">
        <a:defRPr sz="1620" kern="1200">
          <a:solidFill>
            <a:schemeClr val="tx1"/>
          </a:solidFill>
          <a:latin typeface="+mn-lt"/>
          <a:ea typeface="+mn-ea"/>
          <a:cs typeface="+mn-cs"/>
        </a:defRPr>
      </a:lvl2pPr>
      <a:lvl3pPr marL="822952" algn="l" defTabSz="822952" rtl="0" eaLnBrk="1" latinLnBrk="0" hangingPunct="1">
        <a:defRPr sz="1620" kern="1200">
          <a:solidFill>
            <a:schemeClr val="tx1"/>
          </a:solidFill>
          <a:latin typeface="+mn-lt"/>
          <a:ea typeface="+mn-ea"/>
          <a:cs typeface="+mn-cs"/>
        </a:defRPr>
      </a:lvl3pPr>
      <a:lvl4pPr marL="1234427" algn="l" defTabSz="822952" rtl="0" eaLnBrk="1" latinLnBrk="0" hangingPunct="1">
        <a:defRPr sz="1620" kern="1200">
          <a:solidFill>
            <a:schemeClr val="tx1"/>
          </a:solidFill>
          <a:latin typeface="+mn-lt"/>
          <a:ea typeface="+mn-ea"/>
          <a:cs typeface="+mn-cs"/>
        </a:defRPr>
      </a:lvl4pPr>
      <a:lvl5pPr marL="1645904" algn="l" defTabSz="822952" rtl="0" eaLnBrk="1" latinLnBrk="0" hangingPunct="1">
        <a:defRPr sz="1620" kern="1200">
          <a:solidFill>
            <a:schemeClr val="tx1"/>
          </a:solidFill>
          <a:latin typeface="+mn-lt"/>
          <a:ea typeface="+mn-ea"/>
          <a:cs typeface="+mn-cs"/>
        </a:defRPr>
      </a:lvl5pPr>
      <a:lvl6pPr marL="2057379" algn="l" defTabSz="822952" rtl="0" eaLnBrk="1" latinLnBrk="0" hangingPunct="1">
        <a:defRPr sz="1620" kern="1200">
          <a:solidFill>
            <a:schemeClr val="tx1"/>
          </a:solidFill>
          <a:latin typeface="+mn-lt"/>
          <a:ea typeface="+mn-ea"/>
          <a:cs typeface="+mn-cs"/>
        </a:defRPr>
      </a:lvl6pPr>
      <a:lvl7pPr marL="2468856" algn="l" defTabSz="822952" rtl="0" eaLnBrk="1" latinLnBrk="0" hangingPunct="1">
        <a:defRPr sz="1620" kern="1200">
          <a:solidFill>
            <a:schemeClr val="tx1"/>
          </a:solidFill>
          <a:latin typeface="+mn-lt"/>
          <a:ea typeface="+mn-ea"/>
          <a:cs typeface="+mn-cs"/>
        </a:defRPr>
      </a:lvl7pPr>
      <a:lvl8pPr marL="2880331" algn="l" defTabSz="822952" rtl="0" eaLnBrk="1" latinLnBrk="0" hangingPunct="1">
        <a:defRPr sz="1620" kern="1200">
          <a:solidFill>
            <a:schemeClr val="tx1"/>
          </a:solidFill>
          <a:latin typeface="+mn-lt"/>
          <a:ea typeface="+mn-ea"/>
          <a:cs typeface="+mn-cs"/>
        </a:defRPr>
      </a:lvl8pPr>
      <a:lvl9pPr marL="3291807" algn="l" defTabSz="822952"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9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www.rapids.a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facebookresearch/dlrm/blob/master/data_utils.py" TargetMode="External"/><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6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3.jpg"/><Relationship Id="rId7" Type="http://schemas.openxmlformats.org/officeDocument/2006/relationships/diagramColors" Target="../diagrams/colors8.xml"/><Relationship Id="rId2" Type="http://schemas.openxmlformats.org/officeDocument/2006/relationships/notesSlide" Target="../notesSlides/notesSlide36.xml"/><Relationship Id="rId1" Type="http://schemas.openxmlformats.org/officeDocument/2006/relationships/slideLayout" Target="../slideLayouts/slideLayout6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792DDC40-7683-49CD-B7B7-85C8DE3CD18A}"/>
              </a:ext>
            </a:extLst>
          </p:cNvPr>
          <p:cNvSpPr>
            <a:spLocks noGrp="1"/>
          </p:cNvSpPr>
          <p:nvPr>
            <p:ph type="subTitle" idx="1"/>
          </p:nvPr>
        </p:nvSpPr>
        <p:spPr/>
        <p:txBody>
          <a:bodyPr/>
          <a:lstStyle/>
          <a:p>
            <a:r>
              <a:rPr lang="en-US" sz="2000" dirty="0"/>
              <a:t>Part 2: Extract, Transform, Load</a:t>
            </a:r>
          </a:p>
        </p:txBody>
      </p:sp>
      <p:sp>
        <p:nvSpPr>
          <p:cNvPr id="5" name="Title 10"/>
          <p:cNvSpPr>
            <a:spLocks noGrp="1"/>
          </p:cNvSpPr>
          <p:nvPr>
            <p:ph type="title"/>
          </p:nvPr>
        </p:nvSpPr>
        <p:spPr>
          <a:xfrm>
            <a:off x="685800" y="3678382"/>
            <a:ext cx="5815584" cy="1327833"/>
          </a:xfrm>
        </p:spPr>
        <p:txBody>
          <a:bodyPr wrap="square" anchor="b">
            <a:noAutofit/>
          </a:bodyPr>
          <a:lstStyle/>
          <a:p>
            <a:r>
              <a:rPr lang="en-US" dirty="0"/>
              <a:t>Accelerating Data Engineering Pipelines</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ETL Systems Engineering</a:t>
            </a:r>
          </a:p>
        </p:txBody>
      </p:sp>
      <p:sp>
        <p:nvSpPr>
          <p:cNvPr id="3" name="Cylinder 2">
            <a:extLst>
              <a:ext uri="{FF2B5EF4-FFF2-40B4-BE49-F238E27FC236}">
                <a16:creationId xmlns:a16="http://schemas.microsoft.com/office/drawing/2014/main" id="{A89DF472-048F-41DA-AC0A-99797037AD93}"/>
              </a:ext>
            </a:extLst>
          </p:cNvPr>
          <p:cNvSpPr/>
          <p:nvPr/>
        </p:nvSpPr>
        <p:spPr>
          <a:xfrm>
            <a:off x="1085850" y="1432179"/>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Drivers</a:t>
            </a:r>
          </a:p>
        </p:txBody>
      </p:sp>
      <p:sp>
        <p:nvSpPr>
          <p:cNvPr id="5" name="Cylinder 4">
            <a:extLst>
              <a:ext uri="{FF2B5EF4-FFF2-40B4-BE49-F238E27FC236}">
                <a16:creationId xmlns:a16="http://schemas.microsoft.com/office/drawing/2014/main" id="{64EE122D-3305-40BD-8862-D8D752D10C5A}"/>
              </a:ext>
            </a:extLst>
          </p:cNvPr>
          <p:cNvSpPr/>
          <p:nvPr/>
        </p:nvSpPr>
        <p:spPr>
          <a:xfrm>
            <a:off x="1085850" y="3526155"/>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Cars</a:t>
            </a:r>
          </a:p>
        </p:txBody>
      </p:sp>
      <p:sp>
        <p:nvSpPr>
          <p:cNvPr id="4" name="Rectangle 3">
            <a:extLst>
              <a:ext uri="{FF2B5EF4-FFF2-40B4-BE49-F238E27FC236}">
                <a16:creationId xmlns:a16="http://schemas.microsoft.com/office/drawing/2014/main" id="{1CC4D1C7-C529-479E-A654-714BFCD1ADAF}"/>
              </a:ext>
            </a:extLst>
          </p:cNvPr>
          <p:cNvSpPr/>
          <p:nvPr/>
        </p:nvSpPr>
        <p:spPr>
          <a:xfrm>
            <a:off x="3543300" y="2200275"/>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Demographics by Car Brand</a:t>
            </a:r>
          </a:p>
        </p:txBody>
      </p:sp>
      <p:cxnSp>
        <p:nvCxnSpPr>
          <p:cNvPr id="8" name="Straight Arrow Connector 7">
            <a:extLst>
              <a:ext uri="{FF2B5EF4-FFF2-40B4-BE49-F238E27FC236}">
                <a16:creationId xmlns:a16="http://schemas.microsoft.com/office/drawing/2014/main" id="{0E25885A-F5FB-40C3-AD2E-077C3D37D952}"/>
              </a:ext>
            </a:extLst>
          </p:cNvPr>
          <p:cNvCxnSpPr>
            <a:stCxn id="3" idx="4"/>
            <a:endCxn id="4" idx="1"/>
          </p:cNvCxnSpPr>
          <p:nvPr/>
        </p:nvCxnSpPr>
        <p:spPr>
          <a:xfrm>
            <a:off x="2720340" y="2249424"/>
            <a:ext cx="822960" cy="613791"/>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9D2176-00EE-4FEA-B626-504E44CA1714}"/>
              </a:ext>
            </a:extLst>
          </p:cNvPr>
          <p:cNvCxnSpPr>
            <a:cxnSpLocks/>
            <a:endCxn id="4" idx="1"/>
          </p:cNvCxnSpPr>
          <p:nvPr/>
        </p:nvCxnSpPr>
        <p:spPr>
          <a:xfrm flipV="1">
            <a:off x="2720340" y="2863215"/>
            <a:ext cx="822960" cy="1160146"/>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81AC1045-DD15-45B2-AFF7-CB1AE42F04AE}"/>
              </a:ext>
            </a:extLst>
          </p:cNvPr>
          <p:cNvSpPr/>
          <p:nvPr/>
        </p:nvSpPr>
        <p:spPr>
          <a:xfrm>
            <a:off x="364045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Marketing Leads</a:t>
            </a:r>
          </a:p>
        </p:txBody>
      </p:sp>
      <p:cxnSp>
        <p:nvCxnSpPr>
          <p:cNvPr id="14" name="Straight Arrow Connector 13">
            <a:extLst>
              <a:ext uri="{FF2B5EF4-FFF2-40B4-BE49-F238E27FC236}">
                <a16:creationId xmlns:a16="http://schemas.microsoft.com/office/drawing/2014/main" id="{D04D1FF3-A92D-4715-BED3-8873D492F940}"/>
              </a:ext>
            </a:extLst>
          </p:cNvPr>
          <p:cNvCxnSpPr>
            <a:cxnSpLocks/>
            <a:stCxn id="12" idx="4"/>
            <a:endCxn id="18" idx="1"/>
          </p:cNvCxnSpPr>
          <p:nvPr/>
        </p:nvCxnSpPr>
        <p:spPr>
          <a:xfrm flipV="1">
            <a:off x="5274945" y="3609594"/>
            <a:ext cx="489585" cy="99555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85C039D-13CD-4128-9BFC-4317333EB6BB}"/>
              </a:ext>
            </a:extLst>
          </p:cNvPr>
          <p:cNvSpPr/>
          <p:nvPr/>
        </p:nvSpPr>
        <p:spPr>
          <a:xfrm>
            <a:off x="5764530" y="2946654"/>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Promising Sales Opportunities</a:t>
            </a:r>
          </a:p>
        </p:txBody>
      </p:sp>
      <p:cxnSp>
        <p:nvCxnSpPr>
          <p:cNvPr id="21" name="Straight Arrow Connector 20">
            <a:extLst>
              <a:ext uri="{FF2B5EF4-FFF2-40B4-BE49-F238E27FC236}">
                <a16:creationId xmlns:a16="http://schemas.microsoft.com/office/drawing/2014/main" id="{A2CD6D64-2D8E-492C-9A70-92AC0D5094F1}"/>
              </a:ext>
            </a:extLst>
          </p:cNvPr>
          <p:cNvCxnSpPr>
            <a:cxnSpLocks/>
            <a:stCxn id="4" idx="3"/>
            <a:endCxn id="18" idx="1"/>
          </p:cNvCxnSpPr>
          <p:nvPr/>
        </p:nvCxnSpPr>
        <p:spPr>
          <a:xfrm>
            <a:off x="5372100" y="2863215"/>
            <a:ext cx="392430" cy="746379"/>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Cylinder 29">
            <a:extLst>
              <a:ext uri="{FF2B5EF4-FFF2-40B4-BE49-F238E27FC236}">
                <a16:creationId xmlns:a16="http://schemas.microsoft.com/office/drawing/2014/main" id="{A0C99F3F-597B-42C6-A78D-6E0F018D8C21}"/>
              </a:ext>
            </a:extLst>
          </p:cNvPr>
          <p:cNvSpPr/>
          <p:nvPr/>
        </p:nvSpPr>
        <p:spPr>
          <a:xfrm>
            <a:off x="8082915" y="1432179"/>
            <a:ext cx="1634490" cy="1634490"/>
          </a:xfrm>
          <a:prstGeom prst="ca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(Staging)</a:t>
            </a:r>
          </a:p>
        </p:txBody>
      </p:sp>
      <p:cxnSp>
        <p:nvCxnSpPr>
          <p:cNvPr id="31" name="Straight Arrow Connector 30">
            <a:extLst>
              <a:ext uri="{FF2B5EF4-FFF2-40B4-BE49-F238E27FC236}">
                <a16:creationId xmlns:a16="http://schemas.microsoft.com/office/drawing/2014/main" id="{1364FEBA-B6F5-4414-A97E-BADA6408231E}"/>
              </a:ext>
            </a:extLst>
          </p:cNvPr>
          <p:cNvCxnSpPr>
            <a:cxnSpLocks/>
            <a:stCxn id="18" idx="3"/>
            <a:endCxn id="30" idx="2"/>
          </p:cNvCxnSpPr>
          <p:nvPr/>
        </p:nvCxnSpPr>
        <p:spPr>
          <a:xfrm flipV="1">
            <a:off x="7593330" y="2249424"/>
            <a:ext cx="489585" cy="1360170"/>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Cylinder 36">
            <a:extLst>
              <a:ext uri="{FF2B5EF4-FFF2-40B4-BE49-F238E27FC236}">
                <a16:creationId xmlns:a16="http://schemas.microsoft.com/office/drawing/2014/main" id="{D32CEDEB-D1D9-4638-8D41-C4510D28CE93}"/>
              </a:ext>
            </a:extLst>
          </p:cNvPr>
          <p:cNvSpPr/>
          <p:nvPr/>
        </p:nvSpPr>
        <p:spPr>
          <a:xfrm>
            <a:off x="808291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a:t>
            </a:r>
            <a:r>
              <a:rPr kumimoji="0" lang="en-US" sz="2000" b="0" i="0" u="none" strike="noStrike" kern="1200" cap="none" spc="0" normalizeH="0" baseline="0" noProof="0" dirty="0">
                <a:ln>
                  <a:noFill/>
                </a:ln>
                <a:solidFill>
                  <a:srgbClr val="FFFFFF"/>
                </a:solidFill>
                <a:effectLst/>
                <a:uLnTx/>
                <a:uFillTx/>
                <a:latin typeface="Trebuchet MS"/>
                <a:ea typeface="+mn-ea"/>
                <a:cs typeface="+mn-cs"/>
              </a:rPr>
              <a:t>Production)</a:t>
            </a:r>
            <a:endParaRPr kumimoji="0" lang="en-US" sz="24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38" name="Straight Arrow Connector 37">
            <a:extLst>
              <a:ext uri="{FF2B5EF4-FFF2-40B4-BE49-F238E27FC236}">
                <a16:creationId xmlns:a16="http://schemas.microsoft.com/office/drawing/2014/main" id="{C92840F9-419E-4733-88A6-91DEEDE7E9E5}"/>
              </a:ext>
            </a:extLst>
          </p:cNvPr>
          <p:cNvCxnSpPr>
            <a:cxnSpLocks/>
            <a:stCxn id="30" idx="3"/>
            <a:endCxn id="37" idx="1"/>
          </p:cNvCxnSpPr>
          <p:nvPr/>
        </p:nvCxnSpPr>
        <p:spPr>
          <a:xfrm>
            <a:off x="8900160" y="3066669"/>
            <a:ext cx="0" cy="72123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58BFFF7-F1B8-4018-AFEC-009C6357EBC4}"/>
              </a:ext>
            </a:extLst>
          </p:cNvPr>
          <p:cNvSpPr txBox="1"/>
          <p:nvPr/>
        </p:nvSpPr>
        <p:spPr>
          <a:xfrm>
            <a:off x="3543300" y="1720144"/>
            <a:ext cx="163449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SQL Join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2 Hours</a:t>
            </a:r>
          </a:p>
        </p:txBody>
      </p:sp>
      <p:sp>
        <p:nvSpPr>
          <p:cNvPr id="19" name="TextBox 18">
            <a:extLst>
              <a:ext uri="{FF2B5EF4-FFF2-40B4-BE49-F238E27FC236}">
                <a16:creationId xmlns:a16="http://schemas.microsoft.com/office/drawing/2014/main" id="{82F53589-A2E7-42B5-AF24-D35067C9EF44}"/>
              </a:ext>
            </a:extLst>
          </p:cNvPr>
          <p:cNvSpPr txBox="1"/>
          <p:nvPr/>
        </p:nvSpPr>
        <p:spPr>
          <a:xfrm>
            <a:off x="5764530" y="2466523"/>
            <a:ext cx="163449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Python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4 Hours</a:t>
            </a:r>
          </a:p>
        </p:txBody>
      </p:sp>
      <p:sp>
        <p:nvSpPr>
          <p:cNvPr id="20" name="TextBox 19">
            <a:extLst>
              <a:ext uri="{FF2B5EF4-FFF2-40B4-BE49-F238E27FC236}">
                <a16:creationId xmlns:a16="http://schemas.microsoft.com/office/drawing/2014/main" id="{D4B72FAF-D70A-438E-9601-85E7B448DE6D}"/>
              </a:ext>
            </a:extLst>
          </p:cNvPr>
          <p:cNvSpPr txBox="1"/>
          <p:nvPr/>
        </p:nvSpPr>
        <p:spPr>
          <a:xfrm>
            <a:off x="8997314" y="3272087"/>
            <a:ext cx="1990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Cloud Storage Copy</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.5 Hours</a:t>
            </a:r>
          </a:p>
        </p:txBody>
      </p:sp>
    </p:spTree>
    <p:extLst>
      <p:ext uri="{BB962C8B-B14F-4D97-AF65-F5344CB8AC3E}">
        <p14:creationId xmlns:p14="http://schemas.microsoft.com/office/powerpoint/2010/main" val="177034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err="1"/>
              <a:t>CUDA</a:t>
            </a:r>
            <a:r>
              <a:rPr lang="en-GB" dirty="0"/>
              <a:t> Basics</a:t>
            </a:r>
            <a:endParaRPr lang="en-US" dirty="0"/>
          </a:p>
        </p:txBody>
      </p:sp>
    </p:spTree>
    <p:extLst>
      <p:ext uri="{BB962C8B-B14F-4D97-AF65-F5344CB8AC3E}">
        <p14:creationId xmlns:p14="http://schemas.microsoft.com/office/powerpoint/2010/main" val="3014713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949A-A0DE-42C9-854A-982AF0079A0A}"/>
              </a:ext>
            </a:extLst>
          </p:cNvPr>
          <p:cNvSpPr>
            <a:spLocks noGrp="1"/>
          </p:cNvSpPr>
          <p:nvPr>
            <p:ph type="title"/>
          </p:nvPr>
        </p:nvSpPr>
        <p:spPr/>
        <p:txBody>
          <a:bodyPr/>
          <a:lstStyle/>
          <a:p>
            <a:r>
              <a:rPr lang="en-US" dirty="0"/>
              <a:t>CUDA Components</a:t>
            </a:r>
          </a:p>
        </p:txBody>
      </p:sp>
      <p:graphicFrame>
        <p:nvGraphicFramePr>
          <p:cNvPr id="8" name="Table 8">
            <a:extLst>
              <a:ext uri="{FF2B5EF4-FFF2-40B4-BE49-F238E27FC236}">
                <a16:creationId xmlns:a16="http://schemas.microsoft.com/office/drawing/2014/main" id="{7E9CD4BB-9F5B-414E-9EFD-5FD3FB0F75D0}"/>
              </a:ext>
            </a:extLst>
          </p:cNvPr>
          <p:cNvGraphicFramePr>
            <a:graphicFrameLocks noGrp="1"/>
          </p:cNvGraphicFramePr>
          <p:nvPr>
            <p:ph idx="1"/>
          </p:nvPr>
        </p:nvGraphicFramePr>
        <p:xfrm>
          <a:off x="699083" y="1995107"/>
          <a:ext cx="4066160" cy="370840"/>
        </p:xfrm>
        <a:graphic>
          <a:graphicData uri="http://schemas.openxmlformats.org/drawingml/2006/table">
            <a:tbl>
              <a:tblPr firstRow="1" bandRow="1">
                <a:tableStyleId>{5C22544A-7EE6-4342-B048-85BDC9FD1C3A}</a:tableStyleId>
              </a:tblPr>
              <a:tblGrid>
                <a:gridCol w="508270">
                  <a:extLst>
                    <a:ext uri="{9D8B030D-6E8A-4147-A177-3AD203B41FA5}">
                      <a16:colId xmlns:a16="http://schemas.microsoft.com/office/drawing/2014/main" val="152237476"/>
                    </a:ext>
                  </a:extLst>
                </a:gridCol>
                <a:gridCol w="508270">
                  <a:extLst>
                    <a:ext uri="{9D8B030D-6E8A-4147-A177-3AD203B41FA5}">
                      <a16:colId xmlns:a16="http://schemas.microsoft.com/office/drawing/2014/main" val="2686768859"/>
                    </a:ext>
                  </a:extLst>
                </a:gridCol>
                <a:gridCol w="508270">
                  <a:extLst>
                    <a:ext uri="{9D8B030D-6E8A-4147-A177-3AD203B41FA5}">
                      <a16:colId xmlns:a16="http://schemas.microsoft.com/office/drawing/2014/main" val="3568040387"/>
                    </a:ext>
                  </a:extLst>
                </a:gridCol>
                <a:gridCol w="508270">
                  <a:extLst>
                    <a:ext uri="{9D8B030D-6E8A-4147-A177-3AD203B41FA5}">
                      <a16:colId xmlns:a16="http://schemas.microsoft.com/office/drawing/2014/main" val="3390108502"/>
                    </a:ext>
                  </a:extLst>
                </a:gridCol>
                <a:gridCol w="508270">
                  <a:extLst>
                    <a:ext uri="{9D8B030D-6E8A-4147-A177-3AD203B41FA5}">
                      <a16:colId xmlns:a16="http://schemas.microsoft.com/office/drawing/2014/main" val="3938458318"/>
                    </a:ext>
                  </a:extLst>
                </a:gridCol>
                <a:gridCol w="508270">
                  <a:extLst>
                    <a:ext uri="{9D8B030D-6E8A-4147-A177-3AD203B41FA5}">
                      <a16:colId xmlns:a16="http://schemas.microsoft.com/office/drawing/2014/main" val="708637429"/>
                    </a:ext>
                  </a:extLst>
                </a:gridCol>
                <a:gridCol w="508270">
                  <a:extLst>
                    <a:ext uri="{9D8B030D-6E8A-4147-A177-3AD203B41FA5}">
                      <a16:colId xmlns:a16="http://schemas.microsoft.com/office/drawing/2014/main" val="494419931"/>
                    </a:ext>
                  </a:extLst>
                </a:gridCol>
                <a:gridCol w="508270">
                  <a:extLst>
                    <a:ext uri="{9D8B030D-6E8A-4147-A177-3AD203B41FA5}">
                      <a16:colId xmlns:a16="http://schemas.microsoft.com/office/drawing/2014/main" val="3964537586"/>
                    </a:ext>
                  </a:extLst>
                </a:gridCol>
              </a:tblGrid>
              <a:tr h="370840">
                <a:tc>
                  <a:txBody>
                    <a:bodyPr/>
                    <a:lstStyle/>
                    <a:p>
                      <a:pPr algn="ctr"/>
                      <a:r>
                        <a:rPr lang="en-US" dirty="0"/>
                        <a:t>0</a:t>
                      </a:r>
                    </a:p>
                  </a:txBody>
                  <a:tcPr anchor="ctr">
                    <a:solidFill>
                      <a:schemeClr val="accent1">
                        <a:lumMod val="75000"/>
                      </a:schemeClr>
                    </a:solidFill>
                  </a:tcPr>
                </a:tc>
                <a:tc>
                  <a:txBody>
                    <a:bodyPr/>
                    <a:lstStyle/>
                    <a:p>
                      <a:pPr algn="ctr"/>
                      <a:r>
                        <a:rPr lang="en-US" dirty="0"/>
                        <a:t>1</a:t>
                      </a:r>
                    </a:p>
                  </a:txBody>
                  <a:tcPr anchor="ctr">
                    <a:solidFill>
                      <a:schemeClr val="accent1">
                        <a:lumMod val="75000"/>
                      </a:schemeClr>
                    </a:solidFill>
                  </a:tcPr>
                </a:tc>
                <a:tc>
                  <a:txBody>
                    <a:bodyPr/>
                    <a:lstStyle/>
                    <a:p>
                      <a:pPr algn="ctr"/>
                      <a:r>
                        <a:rPr lang="en-US" dirty="0"/>
                        <a:t>2</a:t>
                      </a:r>
                    </a:p>
                  </a:txBody>
                  <a:tcPr anchor="ctr">
                    <a:solidFill>
                      <a:schemeClr val="accent1">
                        <a:lumMod val="75000"/>
                      </a:schemeClr>
                    </a:solidFill>
                  </a:tcPr>
                </a:tc>
                <a:tc>
                  <a:txBody>
                    <a:bodyPr/>
                    <a:lstStyle/>
                    <a:p>
                      <a:pPr algn="ctr"/>
                      <a:r>
                        <a:rPr lang="en-US" dirty="0"/>
                        <a:t>3</a:t>
                      </a:r>
                    </a:p>
                  </a:txBody>
                  <a:tcPr anchor="ctr">
                    <a:solidFill>
                      <a:schemeClr val="accent1">
                        <a:lumMod val="75000"/>
                      </a:schemeClr>
                    </a:solidFill>
                  </a:tcPr>
                </a:tc>
                <a:tc>
                  <a:txBody>
                    <a:bodyPr/>
                    <a:lstStyle/>
                    <a:p>
                      <a:pPr algn="ctr"/>
                      <a:r>
                        <a:rPr lang="en-US" dirty="0"/>
                        <a:t>4</a:t>
                      </a:r>
                    </a:p>
                  </a:txBody>
                  <a:tcPr anchor="ctr">
                    <a:solidFill>
                      <a:schemeClr val="accent1">
                        <a:lumMod val="75000"/>
                      </a:schemeClr>
                    </a:solidFill>
                  </a:tcPr>
                </a:tc>
                <a:tc>
                  <a:txBody>
                    <a:bodyPr/>
                    <a:lstStyle/>
                    <a:p>
                      <a:pPr algn="ctr"/>
                      <a:r>
                        <a:rPr lang="en-US" dirty="0"/>
                        <a:t>5</a:t>
                      </a:r>
                    </a:p>
                  </a:txBody>
                  <a:tcPr anchor="ctr">
                    <a:solidFill>
                      <a:schemeClr val="accent1">
                        <a:lumMod val="75000"/>
                      </a:schemeClr>
                    </a:solidFill>
                  </a:tcPr>
                </a:tc>
                <a:tc>
                  <a:txBody>
                    <a:bodyPr/>
                    <a:lstStyle/>
                    <a:p>
                      <a:pPr algn="ctr"/>
                      <a:r>
                        <a:rPr lang="en-US" dirty="0"/>
                        <a:t>6</a:t>
                      </a:r>
                    </a:p>
                  </a:txBody>
                  <a:tcPr anchor="ctr">
                    <a:solidFill>
                      <a:schemeClr val="accent1">
                        <a:lumMod val="75000"/>
                      </a:schemeClr>
                    </a:solidFill>
                  </a:tcPr>
                </a:tc>
                <a:tc>
                  <a:txBody>
                    <a:bodyPr/>
                    <a:lstStyle/>
                    <a:p>
                      <a:pPr algn="ctr"/>
                      <a:r>
                        <a:rPr lang="en-US" dirty="0"/>
                        <a:t>7</a:t>
                      </a:r>
                    </a:p>
                  </a:txBody>
                  <a:tcPr anchor="ctr">
                    <a:solidFill>
                      <a:schemeClr val="accent1">
                        <a:lumMod val="75000"/>
                      </a:schemeClr>
                    </a:solidFill>
                  </a:tcPr>
                </a:tc>
                <a:extLst>
                  <a:ext uri="{0D108BD9-81ED-4DB2-BD59-A6C34878D82A}">
                    <a16:rowId xmlns:a16="http://schemas.microsoft.com/office/drawing/2014/main" val="2638293255"/>
                  </a:ext>
                </a:extLst>
              </a:tr>
            </a:tbl>
          </a:graphicData>
        </a:graphic>
      </p:graphicFrame>
      <p:grpSp>
        <p:nvGrpSpPr>
          <p:cNvPr id="26" name="Group 25">
            <a:extLst>
              <a:ext uri="{FF2B5EF4-FFF2-40B4-BE49-F238E27FC236}">
                <a16:creationId xmlns:a16="http://schemas.microsoft.com/office/drawing/2014/main" id="{4D5F34C3-6DC6-42DC-BE14-C2224C55AD77}"/>
              </a:ext>
            </a:extLst>
          </p:cNvPr>
          <p:cNvGrpSpPr/>
          <p:nvPr/>
        </p:nvGrpSpPr>
        <p:grpSpPr>
          <a:xfrm>
            <a:off x="802597" y="2447599"/>
            <a:ext cx="560733" cy="2648146"/>
            <a:chOff x="5033044" y="2577830"/>
            <a:chExt cx="560733" cy="2648146"/>
          </a:xfrm>
          <a:noFill/>
        </p:grpSpPr>
        <p:sp>
          <p:nvSpPr>
            <p:cNvPr id="21" name="Freeform: Shape 20">
              <a:extLst>
                <a:ext uri="{FF2B5EF4-FFF2-40B4-BE49-F238E27FC236}">
                  <a16:creationId xmlns:a16="http://schemas.microsoft.com/office/drawing/2014/main" id="{0B83DAFF-E603-47B1-AE37-57723F8BA1B1}"/>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5" name="Flowchart: Extract 24">
              <a:extLst>
                <a:ext uri="{FF2B5EF4-FFF2-40B4-BE49-F238E27FC236}">
                  <a16:creationId xmlns:a16="http://schemas.microsoft.com/office/drawing/2014/main" id="{D4A3A1C7-5D57-4ACC-B661-59D2882862B5}"/>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7" name="Group 26">
            <a:extLst>
              <a:ext uri="{FF2B5EF4-FFF2-40B4-BE49-F238E27FC236}">
                <a16:creationId xmlns:a16="http://schemas.microsoft.com/office/drawing/2014/main" id="{87AC8D4E-D62E-454A-AC2B-A17279816A8F}"/>
              </a:ext>
            </a:extLst>
          </p:cNvPr>
          <p:cNvGrpSpPr/>
          <p:nvPr/>
        </p:nvGrpSpPr>
        <p:grpSpPr>
          <a:xfrm>
            <a:off x="1305130" y="2447599"/>
            <a:ext cx="560733" cy="2648146"/>
            <a:chOff x="5033044" y="2577830"/>
            <a:chExt cx="560733" cy="2648146"/>
          </a:xfrm>
          <a:noFill/>
        </p:grpSpPr>
        <p:sp>
          <p:nvSpPr>
            <p:cNvPr id="28" name="Freeform: Shape 27">
              <a:extLst>
                <a:ext uri="{FF2B5EF4-FFF2-40B4-BE49-F238E27FC236}">
                  <a16:creationId xmlns:a16="http://schemas.microsoft.com/office/drawing/2014/main" id="{6B4BEDCF-32E2-4BCF-9E72-BF246361B531}"/>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9" name="Flowchart: Extract 28">
              <a:extLst>
                <a:ext uri="{FF2B5EF4-FFF2-40B4-BE49-F238E27FC236}">
                  <a16:creationId xmlns:a16="http://schemas.microsoft.com/office/drawing/2014/main" id="{27C84A88-664E-4021-9862-A8A8173E22C3}"/>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3" name="Group 32">
            <a:extLst>
              <a:ext uri="{FF2B5EF4-FFF2-40B4-BE49-F238E27FC236}">
                <a16:creationId xmlns:a16="http://schemas.microsoft.com/office/drawing/2014/main" id="{94C5C5F9-4294-4510-82BA-BDCDC722ED70}"/>
              </a:ext>
            </a:extLst>
          </p:cNvPr>
          <p:cNvGrpSpPr/>
          <p:nvPr/>
        </p:nvGrpSpPr>
        <p:grpSpPr>
          <a:xfrm>
            <a:off x="1807663" y="2447599"/>
            <a:ext cx="560733" cy="2648146"/>
            <a:chOff x="5033044" y="2577830"/>
            <a:chExt cx="560733" cy="2648146"/>
          </a:xfrm>
          <a:noFill/>
        </p:grpSpPr>
        <p:sp>
          <p:nvSpPr>
            <p:cNvPr id="34" name="Freeform: Shape 33">
              <a:extLst>
                <a:ext uri="{FF2B5EF4-FFF2-40B4-BE49-F238E27FC236}">
                  <a16:creationId xmlns:a16="http://schemas.microsoft.com/office/drawing/2014/main" id="{913F6161-04E5-452D-A7CF-03A846164727}"/>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5" name="Flowchart: Extract 34">
              <a:extLst>
                <a:ext uri="{FF2B5EF4-FFF2-40B4-BE49-F238E27FC236}">
                  <a16:creationId xmlns:a16="http://schemas.microsoft.com/office/drawing/2014/main" id="{77FCC273-042F-46FF-9908-E327B8FB18CB}"/>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6" name="Group 35">
            <a:extLst>
              <a:ext uri="{FF2B5EF4-FFF2-40B4-BE49-F238E27FC236}">
                <a16:creationId xmlns:a16="http://schemas.microsoft.com/office/drawing/2014/main" id="{01D0516F-D24C-44BA-82C8-4FA7BF40343B}"/>
              </a:ext>
            </a:extLst>
          </p:cNvPr>
          <p:cNvGrpSpPr/>
          <p:nvPr/>
        </p:nvGrpSpPr>
        <p:grpSpPr>
          <a:xfrm>
            <a:off x="2310196" y="2447599"/>
            <a:ext cx="560733" cy="2648146"/>
            <a:chOff x="5033044" y="2577830"/>
            <a:chExt cx="560733" cy="2648146"/>
          </a:xfrm>
          <a:noFill/>
        </p:grpSpPr>
        <p:sp>
          <p:nvSpPr>
            <p:cNvPr id="37" name="Freeform: Shape 36">
              <a:extLst>
                <a:ext uri="{FF2B5EF4-FFF2-40B4-BE49-F238E27FC236}">
                  <a16:creationId xmlns:a16="http://schemas.microsoft.com/office/drawing/2014/main" id="{D43080B6-5B46-448B-8E23-BA0C2AD74561}"/>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8" name="Flowchart: Extract 37">
              <a:extLst>
                <a:ext uri="{FF2B5EF4-FFF2-40B4-BE49-F238E27FC236}">
                  <a16:creationId xmlns:a16="http://schemas.microsoft.com/office/drawing/2014/main" id="{45A22BAF-EC92-44FB-922A-086D4F9739D5}"/>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9" name="Group 38">
            <a:extLst>
              <a:ext uri="{FF2B5EF4-FFF2-40B4-BE49-F238E27FC236}">
                <a16:creationId xmlns:a16="http://schemas.microsoft.com/office/drawing/2014/main" id="{3C6EAB63-9001-4F57-9E2C-4BAF15807A9F}"/>
              </a:ext>
            </a:extLst>
          </p:cNvPr>
          <p:cNvGrpSpPr/>
          <p:nvPr/>
        </p:nvGrpSpPr>
        <p:grpSpPr>
          <a:xfrm>
            <a:off x="2812729" y="2447599"/>
            <a:ext cx="560733" cy="2648146"/>
            <a:chOff x="5033044" y="2577830"/>
            <a:chExt cx="560733" cy="2648146"/>
          </a:xfrm>
          <a:noFill/>
        </p:grpSpPr>
        <p:sp>
          <p:nvSpPr>
            <p:cNvPr id="40" name="Freeform: Shape 39">
              <a:extLst>
                <a:ext uri="{FF2B5EF4-FFF2-40B4-BE49-F238E27FC236}">
                  <a16:creationId xmlns:a16="http://schemas.microsoft.com/office/drawing/2014/main" id="{916F2F75-DC07-4167-99E6-2EC420A220AB}"/>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1" name="Flowchart: Extract 40">
              <a:extLst>
                <a:ext uri="{FF2B5EF4-FFF2-40B4-BE49-F238E27FC236}">
                  <a16:creationId xmlns:a16="http://schemas.microsoft.com/office/drawing/2014/main" id="{3480E19F-82DD-4FF6-B02C-65A9DA6D6CC4}"/>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42" name="Group 41">
            <a:extLst>
              <a:ext uri="{FF2B5EF4-FFF2-40B4-BE49-F238E27FC236}">
                <a16:creationId xmlns:a16="http://schemas.microsoft.com/office/drawing/2014/main" id="{203822BF-C227-4104-8929-28D0DD4F63C1}"/>
              </a:ext>
            </a:extLst>
          </p:cNvPr>
          <p:cNvGrpSpPr/>
          <p:nvPr/>
        </p:nvGrpSpPr>
        <p:grpSpPr>
          <a:xfrm>
            <a:off x="3315262" y="2447599"/>
            <a:ext cx="560733" cy="2648146"/>
            <a:chOff x="5033044" y="2577830"/>
            <a:chExt cx="560733" cy="2648146"/>
          </a:xfrm>
          <a:noFill/>
        </p:grpSpPr>
        <p:sp>
          <p:nvSpPr>
            <p:cNvPr id="43" name="Freeform: Shape 42">
              <a:extLst>
                <a:ext uri="{FF2B5EF4-FFF2-40B4-BE49-F238E27FC236}">
                  <a16:creationId xmlns:a16="http://schemas.microsoft.com/office/drawing/2014/main" id="{B1BD15D7-0F34-444A-8E98-55C8119A3257}"/>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4" name="Flowchart: Extract 43">
              <a:extLst>
                <a:ext uri="{FF2B5EF4-FFF2-40B4-BE49-F238E27FC236}">
                  <a16:creationId xmlns:a16="http://schemas.microsoft.com/office/drawing/2014/main" id="{F700609B-6A3F-49CC-B861-C676DFD43F4D}"/>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45" name="Group 44">
            <a:extLst>
              <a:ext uri="{FF2B5EF4-FFF2-40B4-BE49-F238E27FC236}">
                <a16:creationId xmlns:a16="http://schemas.microsoft.com/office/drawing/2014/main" id="{CBCD28B8-4BFE-4254-A90E-C4090F779F9E}"/>
              </a:ext>
            </a:extLst>
          </p:cNvPr>
          <p:cNvGrpSpPr/>
          <p:nvPr/>
        </p:nvGrpSpPr>
        <p:grpSpPr>
          <a:xfrm>
            <a:off x="3817795" y="2447599"/>
            <a:ext cx="560733" cy="2648146"/>
            <a:chOff x="5033044" y="2577830"/>
            <a:chExt cx="560733" cy="2648146"/>
          </a:xfrm>
          <a:noFill/>
        </p:grpSpPr>
        <p:sp>
          <p:nvSpPr>
            <p:cNvPr id="46" name="Freeform: Shape 45">
              <a:extLst>
                <a:ext uri="{FF2B5EF4-FFF2-40B4-BE49-F238E27FC236}">
                  <a16:creationId xmlns:a16="http://schemas.microsoft.com/office/drawing/2014/main" id="{00D5F4D9-C764-4DDD-80E6-DE5CEE7E1C41}"/>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7" name="Flowchart: Extract 46">
              <a:extLst>
                <a:ext uri="{FF2B5EF4-FFF2-40B4-BE49-F238E27FC236}">
                  <a16:creationId xmlns:a16="http://schemas.microsoft.com/office/drawing/2014/main" id="{AD7EED00-6FEE-44A4-912C-D84F206FCF22}"/>
                </a:ext>
              </a:extLst>
            </p:cNvPr>
            <p:cNvSpPr/>
            <p:nvPr/>
          </p:nvSpPr>
          <p:spPr>
            <a:xfrm rot="6956782">
              <a:off x="5231799"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48" name="Group 47">
            <a:extLst>
              <a:ext uri="{FF2B5EF4-FFF2-40B4-BE49-F238E27FC236}">
                <a16:creationId xmlns:a16="http://schemas.microsoft.com/office/drawing/2014/main" id="{1E1AD8FE-ADC1-44FE-B075-F139D4E3F8E4}"/>
              </a:ext>
            </a:extLst>
          </p:cNvPr>
          <p:cNvGrpSpPr/>
          <p:nvPr/>
        </p:nvGrpSpPr>
        <p:grpSpPr>
          <a:xfrm>
            <a:off x="4327128" y="2447599"/>
            <a:ext cx="560733" cy="2648146"/>
            <a:chOff x="5033044" y="2577830"/>
            <a:chExt cx="560733" cy="2648146"/>
          </a:xfrm>
          <a:noFill/>
        </p:grpSpPr>
        <p:sp>
          <p:nvSpPr>
            <p:cNvPr id="49" name="Freeform: Shape 48">
              <a:extLst>
                <a:ext uri="{FF2B5EF4-FFF2-40B4-BE49-F238E27FC236}">
                  <a16:creationId xmlns:a16="http://schemas.microsoft.com/office/drawing/2014/main" id="{18285064-7A3C-42D7-B0CD-7A3B4CD82891}"/>
                </a:ext>
              </a:extLst>
            </p:cNvPr>
            <p:cNvSpPr/>
            <p:nvPr/>
          </p:nvSpPr>
          <p:spPr>
            <a:xfrm>
              <a:off x="5033044" y="2577830"/>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0" name="Flowchart: Extract 49">
              <a:extLst>
                <a:ext uri="{FF2B5EF4-FFF2-40B4-BE49-F238E27FC236}">
                  <a16:creationId xmlns:a16="http://schemas.microsoft.com/office/drawing/2014/main" id="{DABC8BB5-9006-4FE3-9E60-FB10E888BE0B}"/>
                </a:ext>
              </a:extLst>
            </p:cNvPr>
            <p:cNvSpPr/>
            <p:nvPr/>
          </p:nvSpPr>
          <p:spPr>
            <a:xfrm rot="6956782">
              <a:off x="5232502" y="5008064"/>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7" name="Rectangle 6">
            <a:extLst>
              <a:ext uri="{FF2B5EF4-FFF2-40B4-BE49-F238E27FC236}">
                <a16:creationId xmlns:a16="http://schemas.microsoft.com/office/drawing/2014/main" id="{E91FB2F3-5780-46AB-B539-B97681EC1F5C}"/>
              </a:ext>
            </a:extLst>
          </p:cNvPr>
          <p:cNvSpPr/>
          <p:nvPr/>
        </p:nvSpPr>
        <p:spPr>
          <a:xfrm>
            <a:off x="699082" y="2754229"/>
            <a:ext cx="4066161" cy="1670726"/>
          </a:xfrm>
          <a:prstGeom prst="rect">
            <a:avLst/>
          </a:prstGeom>
          <a:solidFill>
            <a:schemeClr val="tx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x = input[</a:t>
            </a:r>
            <a:r>
              <a:rPr kumimoji="0" lang="en-US" sz="18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y = </a:t>
            </a:r>
            <a:r>
              <a:rPr kumimoji="0" lang="en-US" sz="1800" b="1" i="0" u="none" strike="noStrike" kern="1200" cap="none" spc="0" normalizeH="0" baseline="0" noProof="0" dirty="0" err="1">
                <a:ln>
                  <a:noFill/>
                </a:ln>
                <a:solidFill>
                  <a:srgbClr val="000000"/>
                </a:solidFill>
                <a:effectLst/>
                <a:uLnTx/>
                <a:uFillTx/>
                <a:latin typeface="OCRB" panose="020B0604020202020204" pitchFamily="49" charset="0"/>
                <a:ea typeface="+mn-ea"/>
                <a:cs typeface="+mn-cs"/>
              </a:rPr>
              <a:t>func</a:t>
            </a: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(x)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output[</a:t>
            </a:r>
            <a:r>
              <a:rPr kumimoji="0" lang="en-US" sz="18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p:txBody>
      </p:sp>
      <p:sp>
        <p:nvSpPr>
          <p:cNvPr id="52" name="Arrow: Left 51">
            <a:extLst>
              <a:ext uri="{FF2B5EF4-FFF2-40B4-BE49-F238E27FC236}">
                <a16:creationId xmlns:a16="http://schemas.microsoft.com/office/drawing/2014/main" id="{65C62834-B9A7-4A1F-AF4D-2B660983A763}"/>
              </a:ext>
            </a:extLst>
          </p:cNvPr>
          <p:cNvSpPr/>
          <p:nvPr/>
        </p:nvSpPr>
        <p:spPr>
          <a:xfrm>
            <a:off x="5002107" y="3197706"/>
            <a:ext cx="1314170" cy="783771"/>
          </a:xfrm>
          <a:prstGeom prst="leftArrow">
            <a:avLst>
              <a:gd name="adj1" fmla="val 73529"/>
              <a:gd name="adj2" fmla="val 50000"/>
            </a:avLst>
          </a:prstGeom>
          <a:solidFill>
            <a:srgbClr val="FFFFFF"/>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Kernel Code</a:t>
            </a:r>
          </a:p>
        </p:txBody>
      </p:sp>
      <p:sp>
        <p:nvSpPr>
          <p:cNvPr id="53" name="Arrow: Left 52">
            <a:extLst>
              <a:ext uri="{FF2B5EF4-FFF2-40B4-BE49-F238E27FC236}">
                <a16:creationId xmlns:a16="http://schemas.microsoft.com/office/drawing/2014/main" id="{791B4768-8073-4367-82F8-A8F8A82EBC81}"/>
              </a:ext>
            </a:extLst>
          </p:cNvPr>
          <p:cNvSpPr/>
          <p:nvPr/>
        </p:nvSpPr>
        <p:spPr>
          <a:xfrm>
            <a:off x="5002107" y="1792028"/>
            <a:ext cx="1314170" cy="783771"/>
          </a:xfrm>
          <a:prstGeom prst="leftArrow">
            <a:avLst>
              <a:gd name="adj1" fmla="val 71568"/>
              <a:gd name="adj2" fmla="val 50000"/>
            </a:avLst>
          </a:prstGeom>
          <a:solidFill>
            <a:srgbClr val="FFFFFF"/>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Thread Id</a:t>
            </a:r>
          </a:p>
        </p:txBody>
      </p:sp>
      <p:graphicFrame>
        <p:nvGraphicFramePr>
          <p:cNvPr id="54" name="Diagram 53">
            <a:extLst>
              <a:ext uri="{FF2B5EF4-FFF2-40B4-BE49-F238E27FC236}">
                <a16:creationId xmlns:a16="http://schemas.microsoft.com/office/drawing/2014/main" id="{0E954101-DF4B-49C7-A426-4151EB55007F}"/>
              </a:ext>
            </a:extLst>
          </p:cNvPr>
          <p:cNvGraphicFramePr/>
          <p:nvPr/>
        </p:nvGraphicFramePr>
        <p:xfrm>
          <a:off x="6645673" y="1792029"/>
          <a:ext cx="3524530" cy="373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Text Placeholder 3">
            <a:extLst>
              <a:ext uri="{FF2B5EF4-FFF2-40B4-BE49-F238E27FC236}">
                <a16:creationId xmlns:a16="http://schemas.microsoft.com/office/drawing/2014/main" id="{FF48EADB-B17C-4E96-825D-F05B61AE8E91}"/>
              </a:ext>
            </a:extLst>
          </p:cNvPr>
          <p:cNvSpPr>
            <a:spLocks noGrp="1"/>
          </p:cNvSpPr>
          <p:nvPr>
            <p:ph type="body" sz="quarter" idx="10"/>
          </p:nvPr>
        </p:nvSpPr>
        <p:spPr>
          <a:xfrm>
            <a:off x="498348" y="1088136"/>
            <a:ext cx="9976104" cy="525463"/>
          </a:xfrm>
        </p:spPr>
        <p:txBody>
          <a:bodyPr/>
          <a:lstStyle/>
          <a:p>
            <a:r>
              <a:rPr lang="en-US" dirty="0"/>
              <a:t>Kernels and Threads</a:t>
            </a:r>
          </a:p>
        </p:txBody>
      </p:sp>
    </p:spTree>
    <p:extLst>
      <p:ext uri="{BB962C8B-B14F-4D97-AF65-F5344CB8AC3E}">
        <p14:creationId xmlns:p14="http://schemas.microsoft.com/office/powerpoint/2010/main" val="3148887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949A-A0DE-42C9-854A-982AF0079A0A}"/>
              </a:ext>
            </a:extLst>
          </p:cNvPr>
          <p:cNvSpPr>
            <a:spLocks noGrp="1"/>
          </p:cNvSpPr>
          <p:nvPr>
            <p:ph type="title"/>
          </p:nvPr>
        </p:nvSpPr>
        <p:spPr/>
        <p:txBody>
          <a:bodyPr/>
          <a:lstStyle/>
          <a:p>
            <a:r>
              <a:rPr lang="en-US" dirty="0"/>
              <a:t>CUDA Components</a:t>
            </a:r>
          </a:p>
        </p:txBody>
      </p:sp>
      <p:graphicFrame>
        <p:nvGraphicFramePr>
          <p:cNvPr id="8" name="Table 8">
            <a:extLst>
              <a:ext uri="{FF2B5EF4-FFF2-40B4-BE49-F238E27FC236}">
                <a16:creationId xmlns:a16="http://schemas.microsoft.com/office/drawing/2014/main" id="{7E9CD4BB-9F5B-414E-9EFD-5FD3FB0F75D0}"/>
              </a:ext>
            </a:extLst>
          </p:cNvPr>
          <p:cNvGraphicFramePr>
            <a:graphicFrameLocks noGrp="1"/>
          </p:cNvGraphicFramePr>
          <p:nvPr>
            <p:ph idx="1"/>
          </p:nvPr>
        </p:nvGraphicFramePr>
        <p:xfrm>
          <a:off x="1279527" y="2610440"/>
          <a:ext cx="1598352" cy="145772"/>
        </p:xfrm>
        <a:graphic>
          <a:graphicData uri="http://schemas.openxmlformats.org/drawingml/2006/table">
            <a:tbl>
              <a:tblPr firstRow="1" bandRow="1">
                <a:tableStyleId>{5C22544A-7EE6-4342-B048-85BDC9FD1C3A}</a:tableStyleId>
              </a:tblPr>
              <a:tblGrid>
                <a:gridCol w="199794">
                  <a:extLst>
                    <a:ext uri="{9D8B030D-6E8A-4147-A177-3AD203B41FA5}">
                      <a16:colId xmlns:a16="http://schemas.microsoft.com/office/drawing/2014/main" val="152237476"/>
                    </a:ext>
                  </a:extLst>
                </a:gridCol>
                <a:gridCol w="199794">
                  <a:extLst>
                    <a:ext uri="{9D8B030D-6E8A-4147-A177-3AD203B41FA5}">
                      <a16:colId xmlns:a16="http://schemas.microsoft.com/office/drawing/2014/main" val="2686768859"/>
                    </a:ext>
                  </a:extLst>
                </a:gridCol>
                <a:gridCol w="199794">
                  <a:extLst>
                    <a:ext uri="{9D8B030D-6E8A-4147-A177-3AD203B41FA5}">
                      <a16:colId xmlns:a16="http://schemas.microsoft.com/office/drawing/2014/main" val="3568040387"/>
                    </a:ext>
                  </a:extLst>
                </a:gridCol>
                <a:gridCol w="199794">
                  <a:extLst>
                    <a:ext uri="{9D8B030D-6E8A-4147-A177-3AD203B41FA5}">
                      <a16:colId xmlns:a16="http://schemas.microsoft.com/office/drawing/2014/main" val="3390108502"/>
                    </a:ext>
                  </a:extLst>
                </a:gridCol>
                <a:gridCol w="199794">
                  <a:extLst>
                    <a:ext uri="{9D8B030D-6E8A-4147-A177-3AD203B41FA5}">
                      <a16:colId xmlns:a16="http://schemas.microsoft.com/office/drawing/2014/main" val="3938458318"/>
                    </a:ext>
                  </a:extLst>
                </a:gridCol>
                <a:gridCol w="199794">
                  <a:extLst>
                    <a:ext uri="{9D8B030D-6E8A-4147-A177-3AD203B41FA5}">
                      <a16:colId xmlns:a16="http://schemas.microsoft.com/office/drawing/2014/main" val="708637429"/>
                    </a:ext>
                  </a:extLst>
                </a:gridCol>
                <a:gridCol w="199794">
                  <a:extLst>
                    <a:ext uri="{9D8B030D-6E8A-4147-A177-3AD203B41FA5}">
                      <a16:colId xmlns:a16="http://schemas.microsoft.com/office/drawing/2014/main" val="494419931"/>
                    </a:ext>
                  </a:extLst>
                </a:gridCol>
                <a:gridCol w="199794">
                  <a:extLst>
                    <a:ext uri="{9D8B030D-6E8A-4147-A177-3AD203B41FA5}">
                      <a16:colId xmlns:a16="http://schemas.microsoft.com/office/drawing/2014/main" val="3964537586"/>
                    </a:ext>
                  </a:extLst>
                </a:gridCol>
              </a:tblGrid>
              <a:tr h="145772">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extLst>
                  <a:ext uri="{0D108BD9-81ED-4DB2-BD59-A6C34878D82A}">
                    <a16:rowId xmlns:a16="http://schemas.microsoft.com/office/drawing/2014/main" val="2638293255"/>
                  </a:ext>
                </a:extLst>
              </a:tr>
            </a:tbl>
          </a:graphicData>
        </a:graphic>
      </p:graphicFrame>
      <p:graphicFrame>
        <p:nvGraphicFramePr>
          <p:cNvPr id="54" name="Diagram 53">
            <a:extLst>
              <a:ext uri="{FF2B5EF4-FFF2-40B4-BE49-F238E27FC236}">
                <a16:creationId xmlns:a16="http://schemas.microsoft.com/office/drawing/2014/main" id="{0E954101-DF4B-49C7-A426-4151EB55007F}"/>
              </a:ext>
            </a:extLst>
          </p:cNvPr>
          <p:cNvGraphicFramePr/>
          <p:nvPr/>
        </p:nvGraphicFramePr>
        <p:xfrm>
          <a:off x="6645673" y="1792029"/>
          <a:ext cx="3524530" cy="373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Text Placeholder 3">
            <a:extLst>
              <a:ext uri="{FF2B5EF4-FFF2-40B4-BE49-F238E27FC236}">
                <a16:creationId xmlns:a16="http://schemas.microsoft.com/office/drawing/2014/main" id="{FF48EADB-B17C-4E96-825D-F05B61AE8E91}"/>
              </a:ext>
            </a:extLst>
          </p:cNvPr>
          <p:cNvSpPr>
            <a:spLocks noGrp="1"/>
          </p:cNvSpPr>
          <p:nvPr>
            <p:ph type="body" sz="quarter" idx="10"/>
          </p:nvPr>
        </p:nvSpPr>
        <p:spPr>
          <a:xfrm>
            <a:off x="498348" y="1088136"/>
            <a:ext cx="9976104" cy="525463"/>
          </a:xfrm>
        </p:spPr>
        <p:txBody>
          <a:bodyPr/>
          <a:lstStyle/>
          <a:p>
            <a:r>
              <a:rPr lang="en-US" dirty="0"/>
              <a:t>Blocks and Grids</a:t>
            </a:r>
          </a:p>
        </p:txBody>
      </p:sp>
      <p:sp>
        <p:nvSpPr>
          <p:cNvPr id="14" name="Rectangle 13">
            <a:extLst>
              <a:ext uri="{FF2B5EF4-FFF2-40B4-BE49-F238E27FC236}">
                <a16:creationId xmlns:a16="http://schemas.microsoft.com/office/drawing/2014/main" id="{CC872217-06DD-4183-9A5C-F62F9557A291}"/>
              </a:ext>
            </a:extLst>
          </p:cNvPr>
          <p:cNvSpPr/>
          <p:nvPr/>
        </p:nvSpPr>
        <p:spPr>
          <a:xfrm>
            <a:off x="3123097" y="2244396"/>
            <a:ext cx="2200794" cy="1717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Block</a:t>
            </a:r>
          </a:p>
        </p:txBody>
      </p:sp>
      <p:sp>
        <p:nvSpPr>
          <p:cNvPr id="136" name="Rectangle 135">
            <a:extLst>
              <a:ext uri="{FF2B5EF4-FFF2-40B4-BE49-F238E27FC236}">
                <a16:creationId xmlns:a16="http://schemas.microsoft.com/office/drawing/2014/main" id="{E20B7547-C484-4902-80F1-F402BE46820C}"/>
              </a:ext>
            </a:extLst>
          </p:cNvPr>
          <p:cNvSpPr/>
          <p:nvPr/>
        </p:nvSpPr>
        <p:spPr>
          <a:xfrm>
            <a:off x="1078045" y="1851518"/>
            <a:ext cx="4520073" cy="367298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Grid</a:t>
            </a:r>
          </a:p>
        </p:txBody>
      </p:sp>
      <p:grpSp>
        <p:nvGrpSpPr>
          <p:cNvPr id="15" name="Group 14">
            <a:extLst>
              <a:ext uri="{FF2B5EF4-FFF2-40B4-BE49-F238E27FC236}">
                <a16:creationId xmlns:a16="http://schemas.microsoft.com/office/drawing/2014/main" id="{F482C25F-FD67-49AD-8C98-F87EEB9F540A}"/>
              </a:ext>
            </a:extLst>
          </p:cNvPr>
          <p:cNvGrpSpPr/>
          <p:nvPr/>
        </p:nvGrpSpPr>
        <p:grpSpPr>
          <a:xfrm>
            <a:off x="3295491" y="2605552"/>
            <a:ext cx="1643044" cy="1223066"/>
            <a:chOff x="3295491" y="2605552"/>
            <a:chExt cx="1643044" cy="1223066"/>
          </a:xfrm>
        </p:grpSpPr>
        <p:graphicFrame>
          <p:nvGraphicFramePr>
            <p:cNvPr id="51" name="Table 8">
              <a:extLst>
                <a:ext uri="{FF2B5EF4-FFF2-40B4-BE49-F238E27FC236}">
                  <a16:creationId xmlns:a16="http://schemas.microsoft.com/office/drawing/2014/main" id="{0573382C-512A-461C-96F8-34042022BF8A}"/>
                </a:ext>
              </a:extLst>
            </p:cNvPr>
            <p:cNvGraphicFramePr>
              <a:graphicFrameLocks/>
            </p:cNvGraphicFramePr>
            <p:nvPr/>
          </p:nvGraphicFramePr>
          <p:xfrm>
            <a:off x="3295495" y="2605552"/>
            <a:ext cx="1598352" cy="145772"/>
          </p:xfrm>
          <a:graphic>
            <a:graphicData uri="http://schemas.openxmlformats.org/drawingml/2006/table">
              <a:tbl>
                <a:tblPr firstRow="1" bandRow="1">
                  <a:tableStyleId>{5C22544A-7EE6-4342-B048-85BDC9FD1C3A}</a:tableStyleId>
                </a:tblPr>
                <a:tblGrid>
                  <a:gridCol w="199794">
                    <a:extLst>
                      <a:ext uri="{9D8B030D-6E8A-4147-A177-3AD203B41FA5}">
                        <a16:colId xmlns:a16="http://schemas.microsoft.com/office/drawing/2014/main" val="152237476"/>
                      </a:ext>
                    </a:extLst>
                  </a:gridCol>
                  <a:gridCol w="199794">
                    <a:extLst>
                      <a:ext uri="{9D8B030D-6E8A-4147-A177-3AD203B41FA5}">
                        <a16:colId xmlns:a16="http://schemas.microsoft.com/office/drawing/2014/main" val="2686768859"/>
                      </a:ext>
                    </a:extLst>
                  </a:gridCol>
                  <a:gridCol w="199794">
                    <a:extLst>
                      <a:ext uri="{9D8B030D-6E8A-4147-A177-3AD203B41FA5}">
                        <a16:colId xmlns:a16="http://schemas.microsoft.com/office/drawing/2014/main" val="3568040387"/>
                      </a:ext>
                    </a:extLst>
                  </a:gridCol>
                  <a:gridCol w="199794">
                    <a:extLst>
                      <a:ext uri="{9D8B030D-6E8A-4147-A177-3AD203B41FA5}">
                        <a16:colId xmlns:a16="http://schemas.microsoft.com/office/drawing/2014/main" val="3390108502"/>
                      </a:ext>
                    </a:extLst>
                  </a:gridCol>
                  <a:gridCol w="199794">
                    <a:extLst>
                      <a:ext uri="{9D8B030D-6E8A-4147-A177-3AD203B41FA5}">
                        <a16:colId xmlns:a16="http://schemas.microsoft.com/office/drawing/2014/main" val="3938458318"/>
                      </a:ext>
                    </a:extLst>
                  </a:gridCol>
                  <a:gridCol w="199794">
                    <a:extLst>
                      <a:ext uri="{9D8B030D-6E8A-4147-A177-3AD203B41FA5}">
                        <a16:colId xmlns:a16="http://schemas.microsoft.com/office/drawing/2014/main" val="708637429"/>
                      </a:ext>
                    </a:extLst>
                  </a:gridCol>
                  <a:gridCol w="199794">
                    <a:extLst>
                      <a:ext uri="{9D8B030D-6E8A-4147-A177-3AD203B41FA5}">
                        <a16:colId xmlns:a16="http://schemas.microsoft.com/office/drawing/2014/main" val="494419931"/>
                      </a:ext>
                    </a:extLst>
                  </a:gridCol>
                  <a:gridCol w="199794">
                    <a:extLst>
                      <a:ext uri="{9D8B030D-6E8A-4147-A177-3AD203B41FA5}">
                        <a16:colId xmlns:a16="http://schemas.microsoft.com/office/drawing/2014/main" val="3964537586"/>
                      </a:ext>
                    </a:extLst>
                  </a:gridCol>
                </a:tblGrid>
                <a:tr h="145772">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extLst>
                    <a:ext uri="{0D108BD9-81ED-4DB2-BD59-A6C34878D82A}">
                      <a16:rowId xmlns:a16="http://schemas.microsoft.com/office/drawing/2014/main" val="2638293255"/>
                    </a:ext>
                  </a:extLst>
                </a:tr>
              </a:tbl>
            </a:graphicData>
          </a:graphic>
        </p:graphicFrame>
        <p:grpSp>
          <p:nvGrpSpPr>
            <p:cNvPr id="57" name="Group 56">
              <a:extLst>
                <a:ext uri="{FF2B5EF4-FFF2-40B4-BE49-F238E27FC236}">
                  <a16:creationId xmlns:a16="http://schemas.microsoft.com/office/drawing/2014/main" id="{8576E471-725A-4203-8BAC-52916E6826B7}"/>
                </a:ext>
              </a:extLst>
            </p:cNvPr>
            <p:cNvGrpSpPr/>
            <p:nvPr/>
          </p:nvGrpSpPr>
          <p:grpSpPr>
            <a:xfrm>
              <a:off x="3336185" y="2787666"/>
              <a:ext cx="220417" cy="1040952"/>
              <a:chOff x="802597" y="2447599"/>
              <a:chExt cx="560733" cy="2648146"/>
            </a:xfrm>
          </p:grpSpPr>
          <p:sp>
            <p:nvSpPr>
              <p:cNvPr id="80" name="Freeform: Shape 79">
                <a:extLst>
                  <a:ext uri="{FF2B5EF4-FFF2-40B4-BE49-F238E27FC236}">
                    <a16:creationId xmlns:a16="http://schemas.microsoft.com/office/drawing/2014/main" id="{087518A9-B6A4-48CD-B733-DAF0DFFE091F}"/>
                  </a:ext>
                </a:extLst>
              </p:cNvPr>
              <p:cNvSpPr/>
              <p:nvPr/>
            </p:nvSpPr>
            <p:spPr>
              <a:xfrm>
                <a:off x="80259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81" name="Flowchart: Extract 80">
                <a:extLst>
                  <a:ext uri="{FF2B5EF4-FFF2-40B4-BE49-F238E27FC236}">
                    <a16:creationId xmlns:a16="http://schemas.microsoft.com/office/drawing/2014/main" id="{FC70AA0C-F886-42B6-9398-F0E5C714839E}"/>
                  </a:ext>
                </a:extLst>
              </p:cNvPr>
              <p:cNvSpPr/>
              <p:nvPr/>
            </p:nvSpPr>
            <p:spPr>
              <a:xfrm rot="6956782">
                <a:off x="100135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58" name="Group 57">
              <a:extLst>
                <a:ext uri="{FF2B5EF4-FFF2-40B4-BE49-F238E27FC236}">
                  <a16:creationId xmlns:a16="http://schemas.microsoft.com/office/drawing/2014/main" id="{3EC0E887-781A-4AA0-A096-3091F6B99602}"/>
                </a:ext>
              </a:extLst>
            </p:cNvPr>
            <p:cNvGrpSpPr/>
            <p:nvPr/>
          </p:nvGrpSpPr>
          <p:grpSpPr>
            <a:xfrm>
              <a:off x="3533725" y="2787666"/>
              <a:ext cx="220417" cy="1040952"/>
              <a:chOff x="1305130" y="2447599"/>
              <a:chExt cx="560733" cy="2648146"/>
            </a:xfrm>
          </p:grpSpPr>
          <p:sp>
            <p:nvSpPr>
              <p:cNvPr id="78" name="Freeform: Shape 77">
                <a:extLst>
                  <a:ext uri="{FF2B5EF4-FFF2-40B4-BE49-F238E27FC236}">
                    <a16:creationId xmlns:a16="http://schemas.microsoft.com/office/drawing/2014/main" id="{0F4FF9FF-4EC1-4EDB-90B8-92475DF421ED}"/>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9" name="Flowchart: Extract 78">
                <a:extLst>
                  <a:ext uri="{FF2B5EF4-FFF2-40B4-BE49-F238E27FC236}">
                    <a16:creationId xmlns:a16="http://schemas.microsoft.com/office/drawing/2014/main" id="{E592D1EA-F00C-4607-827C-0675F56284F7}"/>
                  </a:ext>
                </a:extLst>
              </p:cNvPr>
              <p:cNvSpPr/>
              <p:nvPr/>
            </p:nvSpPr>
            <p:spPr>
              <a:xfrm rot="6956782">
                <a:off x="1503885"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59" name="Group 58">
              <a:extLst>
                <a:ext uri="{FF2B5EF4-FFF2-40B4-BE49-F238E27FC236}">
                  <a16:creationId xmlns:a16="http://schemas.microsoft.com/office/drawing/2014/main" id="{A8B86507-8E02-4EC8-8AE5-05DF495B0EEF}"/>
                </a:ext>
              </a:extLst>
            </p:cNvPr>
            <p:cNvGrpSpPr/>
            <p:nvPr/>
          </p:nvGrpSpPr>
          <p:grpSpPr>
            <a:xfrm>
              <a:off x="3731264" y="2787666"/>
              <a:ext cx="220417" cy="1040952"/>
              <a:chOff x="1807663" y="2447599"/>
              <a:chExt cx="560733" cy="2648146"/>
            </a:xfrm>
          </p:grpSpPr>
          <p:sp>
            <p:nvSpPr>
              <p:cNvPr id="76" name="Freeform: Shape 75">
                <a:extLst>
                  <a:ext uri="{FF2B5EF4-FFF2-40B4-BE49-F238E27FC236}">
                    <a16:creationId xmlns:a16="http://schemas.microsoft.com/office/drawing/2014/main" id="{D56A904D-7413-44D8-8F56-EC99B7CA9544}"/>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7" name="Flowchart: Extract 76">
                <a:extLst>
                  <a:ext uri="{FF2B5EF4-FFF2-40B4-BE49-F238E27FC236}">
                    <a16:creationId xmlns:a16="http://schemas.microsoft.com/office/drawing/2014/main" id="{12C36C26-2916-4826-BABB-D1821B188F58}"/>
                  </a:ext>
                </a:extLst>
              </p:cNvPr>
              <p:cNvSpPr/>
              <p:nvPr/>
            </p:nvSpPr>
            <p:spPr>
              <a:xfrm rot="6956782">
                <a:off x="2006418"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60" name="Group 59">
              <a:extLst>
                <a:ext uri="{FF2B5EF4-FFF2-40B4-BE49-F238E27FC236}">
                  <a16:creationId xmlns:a16="http://schemas.microsoft.com/office/drawing/2014/main" id="{0C0B0B77-2EF5-4066-B550-728A5B41008F}"/>
                </a:ext>
              </a:extLst>
            </p:cNvPr>
            <p:cNvGrpSpPr/>
            <p:nvPr/>
          </p:nvGrpSpPr>
          <p:grpSpPr>
            <a:xfrm>
              <a:off x="3927961" y="2787666"/>
              <a:ext cx="220417" cy="1040952"/>
              <a:chOff x="2310196" y="2447599"/>
              <a:chExt cx="560733" cy="2648146"/>
            </a:xfrm>
          </p:grpSpPr>
          <p:sp>
            <p:nvSpPr>
              <p:cNvPr id="74" name="Freeform: Shape 73">
                <a:extLst>
                  <a:ext uri="{FF2B5EF4-FFF2-40B4-BE49-F238E27FC236}">
                    <a16:creationId xmlns:a16="http://schemas.microsoft.com/office/drawing/2014/main" id="{DDA0BB7F-5964-40AD-A16C-6DDFB106DE24}"/>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5" name="Flowchart: Extract 74">
                <a:extLst>
                  <a:ext uri="{FF2B5EF4-FFF2-40B4-BE49-F238E27FC236}">
                    <a16:creationId xmlns:a16="http://schemas.microsoft.com/office/drawing/2014/main" id="{F8CA3084-833B-450A-A382-2DFA701EA199}"/>
                  </a:ext>
                </a:extLst>
              </p:cNvPr>
              <p:cNvSpPr/>
              <p:nvPr/>
            </p:nvSpPr>
            <p:spPr>
              <a:xfrm rot="6956782">
                <a:off x="2508951"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61" name="Group 60">
              <a:extLst>
                <a:ext uri="{FF2B5EF4-FFF2-40B4-BE49-F238E27FC236}">
                  <a16:creationId xmlns:a16="http://schemas.microsoft.com/office/drawing/2014/main" id="{CB97438D-18FA-4672-BFD7-B02FEFDC9BA4}"/>
                </a:ext>
              </a:extLst>
            </p:cNvPr>
            <p:cNvGrpSpPr/>
            <p:nvPr/>
          </p:nvGrpSpPr>
          <p:grpSpPr>
            <a:xfrm>
              <a:off x="4125501" y="2787666"/>
              <a:ext cx="220417" cy="1040952"/>
              <a:chOff x="2812729" y="2447599"/>
              <a:chExt cx="560733" cy="2648146"/>
            </a:xfrm>
          </p:grpSpPr>
          <p:sp>
            <p:nvSpPr>
              <p:cNvPr id="72" name="Freeform: Shape 71">
                <a:extLst>
                  <a:ext uri="{FF2B5EF4-FFF2-40B4-BE49-F238E27FC236}">
                    <a16:creationId xmlns:a16="http://schemas.microsoft.com/office/drawing/2014/main" id="{E7EC9866-E669-4116-9124-73917E1F9C26}"/>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3" name="Flowchart: Extract 72">
                <a:extLst>
                  <a:ext uri="{FF2B5EF4-FFF2-40B4-BE49-F238E27FC236}">
                    <a16:creationId xmlns:a16="http://schemas.microsoft.com/office/drawing/2014/main" id="{159F3341-82CB-4A4F-9B84-E93CB1977267}"/>
                  </a:ext>
                </a:extLst>
              </p:cNvPr>
              <p:cNvSpPr/>
              <p:nvPr/>
            </p:nvSpPr>
            <p:spPr>
              <a:xfrm rot="6956782">
                <a:off x="3011484"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62" name="Group 61">
              <a:extLst>
                <a:ext uri="{FF2B5EF4-FFF2-40B4-BE49-F238E27FC236}">
                  <a16:creationId xmlns:a16="http://schemas.microsoft.com/office/drawing/2014/main" id="{A133A1B5-90D3-426C-B86A-74286AD21021}"/>
                </a:ext>
              </a:extLst>
            </p:cNvPr>
            <p:cNvGrpSpPr/>
            <p:nvPr/>
          </p:nvGrpSpPr>
          <p:grpSpPr>
            <a:xfrm>
              <a:off x="4323040" y="2787666"/>
              <a:ext cx="220417" cy="1040952"/>
              <a:chOff x="3315262" y="2447599"/>
              <a:chExt cx="560733" cy="2648146"/>
            </a:xfrm>
          </p:grpSpPr>
          <p:sp>
            <p:nvSpPr>
              <p:cNvPr id="70" name="Freeform: Shape 69">
                <a:extLst>
                  <a:ext uri="{FF2B5EF4-FFF2-40B4-BE49-F238E27FC236}">
                    <a16:creationId xmlns:a16="http://schemas.microsoft.com/office/drawing/2014/main" id="{BB44B473-836A-4D79-BFBC-81022F7F6304}"/>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1" name="Flowchart: Extract 70">
                <a:extLst>
                  <a:ext uri="{FF2B5EF4-FFF2-40B4-BE49-F238E27FC236}">
                    <a16:creationId xmlns:a16="http://schemas.microsoft.com/office/drawing/2014/main" id="{5C079778-0265-4AFB-B92E-FD68A7C7521C}"/>
                  </a:ext>
                </a:extLst>
              </p:cNvPr>
              <p:cNvSpPr/>
              <p:nvPr/>
            </p:nvSpPr>
            <p:spPr>
              <a:xfrm rot="6956782">
                <a:off x="3514017"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63" name="Group 62">
              <a:extLst>
                <a:ext uri="{FF2B5EF4-FFF2-40B4-BE49-F238E27FC236}">
                  <a16:creationId xmlns:a16="http://schemas.microsoft.com/office/drawing/2014/main" id="{64D24B83-BEB1-4787-B880-6FA7A5B0394F}"/>
                </a:ext>
              </a:extLst>
            </p:cNvPr>
            <p:cNvGrpSpPr/>
            <p:nvPr/>
          </p:nvGrpSpPr>
          <p:grpSpPr>
            <a:xfrm>
              <a:off x="4520579" y="2787666"/>
              <a:ext cx="220417" cy="1040952"/>
              <a:chOff x="3817795" y="2447599"/>
              <a:chExt cx="560733" cy="2648146"/>
            </a:xfrm>
          </p:grpSpPr>
          <p:sp>
            <p:nvSpPr>
              <p:cNvPr id="68" name="Freeform: Shape 67">
                <a:extLst>
                  <a:ext uri="{FF2B5EF4-FFF2-40B4-BE49-F238E27FC236}">
                    <a16:creationId xmlns:a16="http://schemas.microsoft.com/office/drawing/2014/main" id="{A59F022F-5141-4115-9D82-C29C39E2E0F9}"/>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69" name="Flowchart: Extract 68">
                <a:extLst>
                  <a:ext uri="{FF2B5EF4-FFF2-40B4-BE49-F238E27FC236}">
                    <a16:creationId xmlns:a16="http://schemas.microsoft.com/office/drawing/2014/main" id="{44D618AB-92D6-4F29-998B-4E95B5851691}"/>
                  </a:ext>
                </a:extLst>
              </p:cNvPr>
              <p:cNvSpPr/>
              <p:nvPr/>
            </p:nvSpPr>
            <p:spPr>
              <a:xfrm rot="6956782">
                <a:off x="4016550"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64" name="Group 63">
              <a:extLst>
                <a:ext uri="{FF2B5EF4-FFF2-40B4-BE49-F238E27FC236}">
                  <a16:creationId xmlns:a16="http://schemas.microsoft.com/office/drawing/2014/main" id="{03920961-ADCD-41EC-8E90-BCF3275688EE}"/>
                </a:ext>
              </a:extLst>
            </p:cNvPr>
            <p:cNvGrpSpPr/>
            <p:nvPr/>
          </p:nvGrpSpPr>
          <p:grpSpPr>
            <a:xfrm>
              <a:off x="4718118" y="2787666"/>
              <a:ext cx="220417" cy="1040952"/>
              <a:chOff x="4320327" y="2447599"/>
              <a:chExt cx="560733" cy="2648146"/>
            </a:xfrm>
          </p:grpSpPr>
          <p:sp>
            <p:nvSpPr>
              <p:cNvPr id="66" name="Freeform: Shape 65">
                <a:extLst>
                  <a:ext uri="{FF2B5EF4-FFF2-40B4-BE49-F238E27FC236}">
                    <a16:creationId xmlns:a16="http://schemas.microsoft.com/office/drawing/2014/main" id="{BCE51B41-C68A-4606-9CA2-79873DD9DD70}"/>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67" name="Flowchart: Extract 66">
                <a:extLst>
                  <a:ext uri="{FF2B5EF4-FFF2-40B4-BE49-F238E27FC236}">
                    <a16:creationId xmlns:a16="http://schemas.microsoft.com/office/drawing/2014/main" id="{E1CEBE6F-CCE1-4562-9DAF-5DBF5A2123B2}"/>
                  </a:ext>
                </a:extLst>
              </p:cNvPr>
              <p:cNvSpPr/>
              <p:nvPr/>
            </p:nvSpPr>
            <p:spPr>
              <a:xfrm rot="6956782">
                <a:off x="4519082"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137" name="Group 136">
              <a:extLst>
                <a:ext uri="{FF2B5EF4-FFF2-40B4-BE49-F238E27FC236}">
                  <a16:creationId xmlns:a16="http://schemas.microsoft.com/office/drawing/2014/main" id="{D234BD62-C7C6-48D8-8D91-435543013F19}"/>
                </a:ext>
              </a:extLst>
            </p:cNvPr>
            <p:cNvGrpSpPr/>
            <p:nvPr/>
          </p:nvGrpSpPr>
          <p:grpSpPr>
            <a:xfrm>
              <a:off x="3533673" y="2787666"/>
              <a:ext cx="220417" cy="1040952"/>
              <a:chOff x="1305130" y="2447599"/>
              <a:chExt cx="560733" cy="2648146"/>
            </a:xfrm>
          </p:grpSpPr>
          <p:sp>
            <p:nvSpPr>
              <p:cNvPr id="138" name="Freeform: Shape 137">
                <a:extLst>
                  <a:ext uri="{FF2B5EF4-FFF2-40B4-BE49-F238E27FC236}">
                    <a16:creationId xmlns:a16="http://schemas.microsoft.com/office/drawing/2014/main" id="{2F283370-FF22-49AC-837F-AA3B34EBB89A}"/>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39" name="Flowchart: Extract 138">
                <a:extLst>
                  <a:ext uri="{FF2B5EF4-FFF2-40B4-BE49-F238E27FC236}">
                    <a16:creationId xmlns:a16="http://schemas.microsoft.com/office/drawing/2014/main" id="{0F9CE139-0014-4C15-8C2F-CCCD68C0A88B}"/>
                  </a:ext>
                </a:extLst>
              </p:cNvPr>
              <p:cNvSpPr/>
              <p:nvPr/>
            </p:nvSpPr>
            <p:spPr>
              <a:xfrm rot="6956782">
                <a:off x="1503885"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40" name="Group 139">
              <a:extLst>
                <a:ext uri="{FF2B5EF4-FFF2-40B4-BE49-F238E27FC236}">
                  <a16:creationId xmlns:a16="http://schemas.microsoft.com/office/drawing/2014/main" id="{433B02A1-EF5F-43F1-9DAA-E151E41286D1}"/>
                </a:ext>
              </a:extLst>
            </p:cNvPr>
            <p:cNvGrpSpPr/>
            <p:nvPr/>
          </p:nvGrpSpPr>
          <p:grpSpPr>
            <a:xfrm>
              <a:off x="3731212" y="2787666"/>
              <a:ext cx="220417" cy="1040952"/>
              <a:chOff x="1807663" y="2447599"/>
              <a:chExt cx="560733" cy="2648146"/>
            </a:xfrm>
          </p:grpSpPr>
          <p:sp>
            <p:nvSpPr>
              <p:cNvPr id="141" name="Freeform: Shape 140">
                <a:extLst>
                  <a:ext uri="{FF2B5EF4-FFF2-40B4-BE49-F238E27FC236}">
                    <a16:creationId xmlns:a16="http://schemas.microsoft.com/office/drawing/2014/main" id="{C8B4568B-ADF3-412C-8EA4-D16FDF4B4041}"/>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42" name="Flowchart: Extract 141">
                <a:extLst>
                  <a:ext uri="{FF2B5EF4-FFF2-40B4-BE49-F238E27FC236}">
                    <a16:creationId xmlns:a16="http://schemas.microsoft.com/office/drawing/2014/main" id="{A08FFD88-D9E3-4E1A-AB1B-B0506EFC1E8D}"/>
                  </a:ext>
                </a:extLst>
              </p:cNvPr>
              <p:cNvSpPr/>
              <p:nvPr/>
            </p:nvSpPr>
            <p:spPr>
              <a:xfrm rot="6956782">
                <a:off x="2006418"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43" name="Group 142">
              <a:extLst>
                <a:ext uri="{FF2B5EF4-FFF2-40B4-BE49-F238E27FC236}">
                  <a16:creationId xmlns:a16="http://schemas.microsoft.com/office/drawing/2014/main" id="{47ECBBCC-ECFA-43B6-9F6D-1E6D850B62FC}"/>
                </a:ext>
              </a:extLst>
            </p:cNvPr>
            <p:cNvGrpSpPr/>
            <p:nvPr/>
          </p:nvGrpSpPr>
          <p:grpSpPr>
            <a:xfrm>
              <a:off x="3927909" y="2787666"/>
              <a:ext cx="220417" cy="1040952"/>
              <a:chOff x="2310196" y="2447599"/>
              <a:chExt cx="560733" cy="2648146"/>
            </a:xfrm>
          </p:grpSpPr>
          <p:sp>
            <p:nvSpPr>
              <p:cNvPr id="144" name="Freeform: Shape 143">
                <a:extLst>
                  <a:ext uri="{FF2B5EF4-FFF2-40B4-BE49-F238E27FC236}">
                    <a16:creationId xmlns:a16="http://schemas.microsoft.com/office/drawing/2014/main" id="{23519625-7BFC-4E23-B34B-3B666557746D}"/>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45" name="Flowchart: Extract 144">
                <a:extLst>
                  <a:ext uri="{FF2B5EF4-FFF2-40B4-BE49-F238E27FC236}">
                    <a16:creationId xmlns:a16="http://schemas.microsoft.com/office/drawing/2014/main" id="{345C1EEA-23C6-44D8-ACF7-4B1B4FB5C1F1}"/>
                  </a:ext>
                </a:extLst>
              </p:cNvPr>
              <p:cNvSpPr/>
              <p:nvPr/>
            </p:nvSpPr>
            <p:spPr>
              <a:xfrm rot="6956782">
                <a:off x="2508951"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46" name="Group 145">
              <a:extLst>
                <a:ext uri="{FF2B5EF4-FFF2-40B4-BE49-F238E27FC236}">
                  <a16:creationId xmlns:a16="http://schemas.microsoft.com/office/drawing/2014/main" id="{CC4B979C-6587-4DF4-91B9-3F828AD2641B}"/>
                </a:ext>
              </a:extLst>
            </p:cNvPr>
            <p:cNvGrpSpPr/>
            <p:nvPr/>
          </p:nvGrpSpPr>
          <p:grpSpPr>
            <a:xfrm>
              <a:off x="4125449" y="2787666"/>
              <a:ext cx="220417" cy="1040952"/>
              <a:chOff x="2812729" y="2447599"/>
              <a:chExt cx="560733" cy="2648146"/>
            </a:xfrm>
          </p:grpSpPr>
          <p:sp>
            <p:nvSpPr>
              <p:cNvPr id="147" name="Freeform: Shape 146">
                <a:extLst>
                  <a:ext uri="{FF2B5EF4-FFF2-40B4-BE49-F238E27FC236}">
                    <a16:creationId xmlns:a16="http://schemas.microsoft.com/office/drawing/2014/main" id="{3A9FAF07-930B-438E-A03A-CEF5E6EC123E}"/>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48" name="Flowchart: Extract 147">
                <a:extLst>
                  <a:ext uri="{FF2B5EF4-FFF2-40B4-BE49-F238E27FC236}">
                    <a16:creationId xmlns:a16="http://schemas.microsoft.com/office/drawing/2014/main" id="{4BFBE60A-4BF4-4542-A0C5-3B4E78DEE0ED}"/>
                  </a:ext>
                </a:extLst>
              </p:cNvPr>
              <p:cNvSpPr/>
              <p:nvPr/>
            </p:nvSpPr>
            <p:spPr>
              <a:xfrm rot="6956782">
                <a:off x="3011484"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49" name="Group 148">
              <a:extLst>
                <a:ext uri="{FF2B5EF4-FFF2-40B4-BE49-F238E27FC236}">
                  <a16:creationId xmlns:a16="http://schemas.microsoft.com/office/drawing/2014/main" id="{C82FF1E7-15EB-40FA-88B1-EE4FB70EB196}"/>
                </a:ext>
              </a:extLst>
            </p:cNvPr>
            <p:cNvGrpSpPr/>
            <p:nvPr/>
          </p:nvGrpSpPr>
          <p:grpSpPr>
            <a:xfrm>
              <a:off x="4322988" y="2787666"/>
              <a:ext cx="220417" cy="1040952"/>
              <a:chOff x="3315262" y="2447599"/>
              <a:chExt cx="560733" cy="2648146"/>
            </a:xfrm>
          </p:grpSpPr>
          <p:sp>
            <p:nvSpPr>
              <p:cNvPr id="150" name="Freeform: Shape 149">
                <a:extLst>
                  <a:ext uri="{FF2B5EF4-FFF2-40B4-BE49-F238E27FC236}">
                    <a16:creationId xmlns:a16="http://schemas.microsoft.com/office/drawing/2014/main" id="{1B783BDE-BC87-477B-9D56-4AF02B843D59}"/>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51" name="Flowchart: Extract 150">
                <a:extLst>
                  <a:ext uri="{FF2B5EF4-FFF2-40B4-BE49-F238E27FC236}">
                    <a16:creationId xmlns:a16="http://schemas.microsoft.com/office/drawing/2014/main" id="{C6D3CE5C-907B-444D-AB77-7D2C3699FA6E}"/>
                  </a:ext>
                </a:extLst>
              </p:cNvPr>
              <p:cNvSpPr/>
              <p:nvPr/>
            </p:nvSpPr>
            <p:spPr>
              <a:xfrm rot="6956782">
                <a:off x="3514017"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52" name="Group 151">
              <a:extLst>
                <a:ext uri="{FF2B5EF4-FFF2-40B4-BE49-F238E27FC236}">
                  <a16:creationId xmlns:a16="http://schemas.microsoft.com/office/drawing/2014/main" id="{0E6C9819-78F9-4602-8616-C6CA35DC7B8C}"/>
                </a:ext>
              </a:extLst>
            </p:cNvPr>
            <p:cNvGrpSpPr/>
            <p:nvPr/>
          </p:nvGrpSpPr>
          <p:grpSpPr>
            <a:xfrm>
              <a:off x="4520527" y="2787666"/>
              <a:ext cx="220417" cy="1040952"/>
              <a:chOff x="3817795" y="2447599"/>
              <a:chExt cx="560733" cy="2648146"/>
            </a:xfrm>
          </p:grpSpPr>
          <p:sp>
            <p:nvSpPr>
              <p:cNvPr id="153" name="Freeform: Shape 152">
                <a:extLst>
                  <a:ext uri="{FF2B5EF4-FFF2-40B4-BE49-F238E27FC236}">
                    <a16:creationId xmlns:a16="http://schemas.microsoft.com/office/drawing/2014/main" id="{54BFC5E6-BA0D-4EE1-B9C1-5F7576A5FF60}"/>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54" name="Flowchart: Extract 153">
                <a:extLst>
                  <a:ext uri="{FF2B5EF4-FFF2-40B4-BE49-F238E27FC236}">
                    <a16:creationId xmlns:a16="http://schemas.microsoft.com/office/drawing/2014/main" id="{94006360-EBBA-4E2D-ABB9-4DC9BB518B9C}"/>
                  </a:ext>
                </a:extLst>
              </p:cNvPr>
              <p:cNvSpPr/>
              <p:nvPr/>
            </p:nvSpPr>
            <p:spPr>
              <a:xfrm rot="6956782">
                <a:off x="4016550"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155" name="Group 154">
              <a:extLst>
                <a:ext uri="{FF2B5EF4-FFF2-40B4-BE49-F238E27FC236}">
                  <a16:creationId xmlns:a16="http://schemas.microsoft.com/office/drawing/2014/main" id="{49AF3202-94F0-4B1E-86C0-92707107E9ED}"/>
                </a:ext>
              </a:extLst>
            </p:cNvPr>
            <p:cNvGrpSpPr/>
            <p:nvPr/>
          </p:nvGrpSpPr>
          <p:grpSpPr>
            <a:xfrm>
              <a:off x="4718066" y="2787666"/>
              <a:ext cx="220417" cy="1040952"/>
              <a:chOff x="4320327" y="2447599"/>
              <a:chExt cx="560733" cy="2648146"/>
            </a:xfrm>
          </p:grpSpPr>
          <p:sp>
            <p:nvSpPr>
              <p:cNvPr id="156" name="Freeform: Shape 155">
                <a:extLst>
                  <a:ext uri="{FF2B5EF4-FFF2-40B4-BE49-F238E27FC236}">
                    <a16:creationId xmlns:a16="http://schemas.microsoft.com/office/drawing/2014/main" id="{1E35BFC1-E477-4C2C-BD3A-D28CFDC7543F}"/>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57" name="Flowchart: Extract 156">
                <a:extLst>
                  <a:ext uri="{FF2B5EF4-FFF2-40B4-BE49-F238E27FC236}">
                    <a16:creationId xmlns:a16="http://schemas.microsoft.com/office/drawing/2014/main" id="{FAC23036-AC70-4895-B223-5A01D16E1774}"/>
                  </a:ext>
                </a:extLst>
              </p:cNvPr>
              <p:cNvSpPr/>
              <p:nvPr/>
            </p:nvSpPr>
            <p:spPr>
              <a:xfrm rot="6956782">
                <a:off x="451908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65" name="Rectangle 64">
              <a:extLst>
                <a:ext uri="{FF2B5EF4-FFF2-40B4-BE49-F238E27FC236}">
                  <a16:creationId xmlns:a16="http://schemas.microsoft.com/office/drawing/2014/main" id="{F45F046B-F508-4D6B-8AA2-A5E4837CEA9A}"/>
                </a:ext>
              </a:extLst>
            </p:cNvPr>
            <p:cNvSpPr/>
            <p:nvPr/>
          </p:nvSpPr>
          <p:spPr>
            <a:xfrm>
              <a:off x="3295491" y="2908198"/>
              <a:ext cx="1598356" cy="656741"/>
            </a:xfrm>
            <a:prstGeom prst="rect">
              <a:avLst/>
            </a:prstGeom>
            <a:solidFill>
              <a:schemeClr val="tx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x = input[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y = </a:t>
              </a:r>
              <a:r>
                <a:rPr kumimoji="0" lang="en-US" sz="600" b="1" i="0" u="none" strike="noStrike" kern="1200" cap="none" spc="0" normalizeH="0" baseline="0" noProof="0" dirty="0" err="1">
                  <a:ln>
                    <a:noFill/>
                  </a:ln>
                  <a:solidFill>
                    <a:srgbClr val="000000"/>
                  </a:solidFill>
                  <a:effectLst/>
                  <a:uLnTx/>
                  <a:uFillTx/>
                  <a:latin typeface="OCRB" panose="020B0604020202020204" pitchFamily="49" charset="0"/>
                  <a:ea typeface="+mn-ea"/>
                  <a:cs typeface="+mn-cs"/>
                </a:rPr>
                <a:t>func</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(x)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output[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p:txBody>
        </p:sp>
      </p:grpSp>
      <p:grpSp>
        <p:nvGrpSpPr>
          <p:cNvPr id="206" name="Group 205">
            <a:extLst>
              <a:ext uri="{FF2B5EF4-FFF2-40B4-BE49-F238E27FC236}">
                <a16:creationId xmlns:a16="http://schemas.microsoft.com/office/drawing/2014/main" id="{B740EEB5-5E2C-4062-B1FF-2335E7751F3C}"/>
              </a:ext>
            </a:extLst>
          </p:cNvPr>
          <p:cNvGrpSpPr/>
          <p:nvPr/>
        </p:nvGrpSpPr>
        <p:grpSpPr>
          <a:xfrm>
            <a:off x="1280364" y="2606346"/>
            <a:ext cx="1643044" cy="1223066"/>
            <a:chOff x="3295491" y="2605552"/>
            <a:chExt cx="1643044" cy="1223066"/>
          </a:xfrm>
        </p:grpSpPr>
        <p:graphicFrame>
          <p:nvGraphicFramePr>
            <p:cNvPr id="207" name="Table 8">
              <a:extLst>
                <a:ext uri="{FF2B5EF4-FFF2-40B4-BE49-F238E27FC236}">
                  <a16:creationId xmlns:a16="http://schemas.microsoft.com/office/drawing/2014/main" id="{F096819A-7B49-42DF-B1A6-9F470E99FE3C}"/>
                </a:ext>
              </a:extLst>
            </p:cNvPr>
            <p:cNvGraphicFramePr>
              <a:graphicFrameLocks/>
            </p:cNvGraphicFramePr>
            <p:nvPr/>
          </p:nvGraphicFramePr>
          <p:xfrm>
            <a:off x="3295495" y="2605552"/>
            <a:ext cx="1598352" cy="145772"/>
          </p:xfrm>
          <a:graphic>
            <a:graphicData uri="http://schemas.openxmlformats.org/drawingml/2006/table">
              <a:tbl>
                <a:tblPr firstRow="1" bandRow="1">
                  <a:tableStyleId>{5C22544A-7EE6-4342-B048-85BDC9FD1C3A}</a:tableStyleId>
                </a:tblPr>
                <a:tblGrid>
                  <a:gridCol w="199794">
                    <a:extLst>
                      <a:ext uri="{9D8B030D-6E8A-4147-A177-3AD203B41FA5}">
                        <a16:colId xmlns:a16="http://schemas.microsoft.com/office/drawing/2014/main" val="152237476"/>
                      </a:ext>
                    </a:extLst>
                  </a:gridCol>
                  <a:gridCol w="199794">
                    <a:extLst>
                      <a:ext uri="{9D8B030D-6E8A-4147-A177-3AD203B41FA5}">
                        <a16:colId xmlns:a16="http://schemas.microsoft.com/office/drawing/2014/main" val="2686768859"/>
                      </a:ext>
                    </a:extLst>
                  </a:gridCol>
                  <a:gridCol w="199794">
                    <a:extLst>
                      <a:ext uri="{9D8B030D-6E8A-4147-A177-3AD203B41FA5}">
                        <a16:colId xmlns:a16="http://schemas.microsoft.com/office/drawing/2014/main" val="3568040387"/>
                      </a:ext>
                    </a:extLst>
                  </a:gridCol>
                  <a:gridCol w="199794">
                    <a:extLst>
                      <a:ext uri="{9D8B030D-6E8A-4147-A177-3AD203B41FA5}">
                        <a16:colId xmlns:a16="http://schemas.microsoft.com/office/drawing/2014/main" val="3390108502"/>
                      </a:ext>
                    </a:extLst>
                  </a:gridCol>
                  <a:gridCol w="199794">
                    <a:extLst>
                      <a:ext uri="{9D8B030D-6E8A-4147-A177-3AD203B41FA5}">
                        <a16:colId xmlns:a16="http://schemas.microsoft.com/office/drawing/2014/main" val="3938458318"/>
                      </a:ext>
                    </a:extLst>
                  </a:gridCol>
                  <a:gridCol w="199794">
                    <a:extLst>
                      <a:ext uri="{9D8B030D-6E8A-4147-A177-3AD203B41FA5}">
                        <a16:colId xmlns:a16="http://schemas.microsoft.com/office/drawing/2014/main" val="708637429"/>
                      </a:ext>
                    </a:extLst>
                  </a:gridCol>
                  <a:gridCol w="199794">
                    <a:extLst>
                      <a:ext uri="{9D8B030D-6E8A-4147-A177-3AD203B41FA5}">
                        <a16:colId xmlns:a16="http://schemas.microsoft.com/office/drawing/2014/main" val="494419931"/>
                      </a:ext>
                    </a:extLst>
                  </a:gridCol>
                  <a:gridCol w="199794">
                    <a:extLst>
                      <a:ext uri="{9D8B030D-6E8A-4147-A177-3AD203B41FA5}">
                        <a16:colId xmlns:a16="http://schemas.microsoft.com/office/drawing/2014/main" val="3964537586"/>
                      </a:ext>
                    </a:extLst>
                  </a:gridCol>
                </a:tblGrid>
                <a:tr h="145772">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extLst>
                    <a:ext uri="{0D108BD9-81ED-4DB2-BD59-A6C34878D82A}">
                      <a16:rowId xmlns:a16="http://schemas.microsoft.com/office/drawing/2014/main" val="2638293255"/>
                    </a:ext>
                  </a:extLst>
                </a:tr>
              </a:tbl>
            </a:graphicData>
          </a:graphic>
        </p:graphicFrame>
        <p:grpSp>
          <p:nvGrpSpPr>
            <p:cNvPr id="208" name="Group 207">
              <a:extLst>
                <a:ext uri="{FF2B5EF4-FFF2-40B4-BE49-F238E27FC236}">
                  <a16:creationId xmlns:a16="http://schemas.microsoft.com/office/drawing/2014/main" id="{B71B19A2-7532-43EE-89E0-C3E597C24025}"/>
                </a:ext>
              </a:extLst>
            </p:cNvPr>
            <p:cNvGrpSpPr/>
            <p:nvPr/>
          </p:nvGrpSpPr>
          <p:grpSpPr>
            <a:xfrm>
              <a:off x="3336185" y="2787666"/>
              <a:ext cx="220417" cy="1040952"/>
              <a:chOff x="802597" y="2447599"/>
              <a:chExt cx="560733" cy="2648146"/>
            </a:xfrm>
          </p:grpSpPr>
          <p:sp>
            <p:nvSpPr>
              <p:cNvPr id="252" name="Freeform: Shape 251">
                <a:extLst>
                  <a:ext uri="{FF2B5EF4-FFF2-40B4-BE49-F238E27FC236}">
                    <a16:creationId xmlns:a16="http://schemas.microsoft.com/office/drawing/2014/main" id="{9BBCBFC9-AA8F-4F83-B064-5CF1A2A9D2A7}"/>
                  </a:ext>
                </a:extLst>
              </p:cNvPr>
              <p:cNvSpPr/>
              <p:nvPr/>
            </p:nvSpPr>
            <p:spPr>
              <a:xfrm>
                <a:off x="80259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53" name="Flowchart: Extract 252">
                <a:extLst>
                  <a:ext uri="{FF2B5EF4-FFF2-40B4-BE49-F238E27FC236}">
                    <a16:creationId xmlns:a16="http://schemas.microsoft.com/office/drawing/2014/main" id="{4173A728-4E05-43FD-B513-9A08DD7F5E79}"/>
                  </a:ext>
                </a:extLst>
              </p:cNvPr>
              <p:cNvSpPr/>
              <p:nvPr/>
            </p:nvSpPr>
            <p:spPr>
              <a:xfrm rot="6956782">
                <a:off x="100135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09" name="Group 208">
              <a:extLst>
                <a:ext uri="{FF2B5EF4-FFF2-40B4-BE49-F238E27FC236}">
                  <a16:creationId xmlns:a16="http://schemas.microsoft.com/office/drawing/2014/main" id="{7CF7929C-40C5-42CF-927E-3AC33C6B3905}"/>
                </a:ext>
              </a:extLst>
            </p:cNvPr>
            <p:cNvGrpSpPr/>
            <p:nvPr/>
          </p:nvGrpSpPr>
          <p:grpSpPr>
            <a:xfrm>
              <a:off x="3533725" y="2787666"/>
              <a:ext cx="220417" cy="1040952"/>
              <a:chOff x="1305130" y="2447599"/>
              <a:chExt cx="560733" cy="2648146"/>
            </a:xfrm>
          </p:grpSpPr>
          <p:sp>
            <p:nvSpPr>
              <p:cNvPr id="250" name="Freeform: Shape 249">
                <a:extLst>
                  <a:ext uri="{FF2B5EF4-FFF2-40B4-BE49-F238E27FC236}">
                    <a16:creationId xmlns:a16="http://schemas.microsoft.com/office/drawing/2014/main" id="{64DFB1C2-90F8-4845-8E36-2503FF06D5E4}"/>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51" name="Flowchart: Extract 250">
                <a:extLst>
                  <a:ext uri="{FF2B5EF4-FFF2-40B4-BE49-F238E27FC236}">
                    <a16:creationId xmlns:a16="http://schemas.microsoft.com/office/drawing/2014/main" id="{6AAFE790-482B-497B-BFF7-A7AAF90C130C}"/>
                  </a:ext>
                </a:extLst>
              </p:cNvPr>
              <p:cNvSpPr/>
              <p:nvPr/>
            </p:nvSpPr>
            <p:spPr>
              <a:xfrm rot="6956782">
                <a:off x="1503885"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0" name="Group 209">
              <a:extLst>
                <a:ext uri="{FF2B5EF4-FFF2-40B4-BE49-F238E27FC236}">
                  <a16:creationId xmlns:a16="http://schemas.microsoft.com/office/drawing/2014/main" id="{F585374C-A720-4E32-8595-C9D675132CAE}"/>
                </a:ext>
              </a:extLst>
            </p:cNvPr>
            <p:cNvGrpSpPr/>
            <p:nvPr/>
          </p:nvGrpSpPr>
          <p:grpSpPr>
            <a:xfrm>
              <a:off x="3731264" y="2787666"/>
              <a:ext cx="220417" cy="1040952"/>
              <a:chOff x="1807663" y="2447599"/>
              <a:chExt cx="560733" cy="2648146"/>
            </a:xfrm>
          </p:grpSpPr>
          <p:sp>
            <p:nvSpPr>
              <p:cNvPr id="248" name="Freeform: Shape 247">
                <a:extLst>
                  <a:ext uri="{FF2B5EF4-FFF2-40B4-BE49-F238E27FC236}">
                    <a16:creationId xmlns:a16="http://schemas.microsoft.com/office/drawing/2014/main" id="{21167289-F44A-4D9A-8D37-6561DBB36F06}"/>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9" name="Flowchart: Extract 248">
                <a:extLst>
                  <a:ext uri="{FF2B5EF4-FFF2-40B4-BE49-F238E27FC236}">
                    <a16:creationId xmlns:a16="http://schemas.microsoft.com/office/drawing/2014/main" id="{AB370272-E3D8-4ED3-83E8-326BE153FBFA}"/>
                  </a:ext>
                </a:extLst>
              </p:cNvPr>
              <p:cNvSpPr/>
              <p:nvPr/>
            </p:nvSpPr>
            <p:spPr>
              <a:xfrm rot="6956782">
                <a:off x="2006418"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1" name="Group 210">
              <a:extLst>
                <a:ext uri="{FF2B5EF4-FFF2-40B4-BE49-F238E27FC236}">
                  <a16:creationId xmlns:a16="http://schemas.microsoft.com/office/drawing/2014/main" id="{D2C9CBF0-F895-4197-8D22-57B641FC7789}"/>
                </a:ext>
              </a:extLst>
            </p:cNvPr>
            <p:cNvGrpSpPr/>
            <p:nvPr/>
          </p:nvGrpSpPr>
          <p:grpSpPr>
            <a:xfrm>
              <a:off x="3927961" y="2787666"/>
              <a:ext cx="220417" cy="1040952"/>
              <a:chOff x="2310196" y="2447599"/>
              <a:chExt cx="560733" cy="2648146"/>
            </a:xfrm>
          </p:grpSpPr>
          <p:sp>
            <p:nvSpPr>
              <p:cNvPr id="246" name="Freeform: Shape 245">
                <a:extLst>
                  <a:ext uri="{FF2B5EF4-FFF2-40B4-BE49-F238E27FC236}">
                    <a16:creationId xmlns:a16="http://schemas.microsoft.com/office/drawing/2014/main" id="{A1F9F4F1-1F89-4703-8E91-75730A5F5999}"/>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7" name="Flowchart: Extract 246">
                <a:extLst>
                  <a:ext uri="{FF2B5EF4-FFF2-40B4-BE49-F238E27FC236}">
                    <a16:creationId xmlns:a16="http://schemas.microsoft.com/office/drawing/2014/main" id="{CF7D65AD-B3A8-460B-9D33-2545ACB55833}"/>
                  </a:ext>
                </a:extLst>
              </p:cNvPr>
              <p:cNvSpPr/>
              <p:nvPr/>
            </p:nvSpPr>
            <p:spPr>
              <a:xfrm rot="6956782">
                <a:off x="2508951"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2" name="Group 211">
              <a:extLst>
                <a:ext uri="{FF2B5EF4-FFF2-40B4-BE49-F238E27FC236}">
                  <a16:creationId xmlns:a16="http://schemas.microsoft.com/office/drawing/2014/main" id="{78352AA0-60E1-4533-98D6-D5CCB7EF0E55}"/>
                </a:ext>
              </a:extLst>
            </p:cNvPr>
            <p:cNvGrpSpPr/>
            <p:nvPr/>
          </p:nvGrpSpPr>
          <p:grpSpPr>
            <a:xfrm>
              <a:off x="4125501" y="2787666"/>
              <a:ext cx="220417" cy="1040952"/>
              <a:chOff x="2812729" y="2447599"/>
              <a:chExt cx="560733" cy="2648146"/>
            </a:xfrm>
          </p:grpSpPr>
          <p:sp>
            <p:nvSpPr>
              <p:cNvPr id="244" name="Freeform: Shape 243">
                <a:extLst>
                  <a:ext uri="{FF2B5EF4-FFF2-40B4-BE49-F238E27FC236}">
                    <a16:creationId xmlns:a16="http://schemas.microsoft.com/office/drawing/2014/main" id="{AB390499-8A8E-4B1A-A57C-9E48B3D6B6AB}"/>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5" name="Flowchart: Extract 244">
                <a:extLst>
                  <a:ext uri="{FF2B5EF4-FFF2-40B4-BE49-F238E27FC236}">
                    <a16:creationId xmlns:a16="http://schemas.microsoft.com/office/drawing/2014/main" id="{303331DE-BE42-466D-A504-89527C0DF944}"/>
                  </a:ext>
                </a:extLst>
              </p:cNvPr>
              <p:cNvSpPr/>
              <p:nvPr/>
            </p:nvSpPr>
            <p:spPr>
              <a:xfrm rot="6956782">
                <a:off x="3011484"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3" name="Group 212">
              <a:extLst>
                <a:ext uri="{FF2B5EF4-FFF2-40B4-BE49-F238E27FC236}">
                  <a16:creationId xmlns:a16="http://schemas.microsoft.com/office/drawing/2014/main" id="{16D9F46F-6EF7-449A-876E-9A4C078CCF3D}"/>
                </a:ext>
              </a:extLst>
            </p:cNvPr>
            <p:cNvGrpSpPr/>
            <p:nvPr/>
          </p:nvGrpSpPr>
          <p:grpSpPr>
            <a:xfrm>
              <a:off x="4323040" y="2787666"/>
              <a:ext cx="220417" cy="1040952"/>
              <a:chOff x="3315262" y="2447599"/>
              <a:chExt cx="560733" cy="2648146"/>
            </a:xfrm>
          </p:grpSpPr>
          <p:sp>
            <p:nvSpPr>
              <p:cNvPr id="242" name="Freeform: Shape 241">
                <a:extLst>
                  <a:ext uri="{FF2B5EF4-FFF2-40B4-BE49-F238E27FC236}">
                    <a16:creationId xmlns:a16="http://schemas.microsoft.com/office/drawing/2014/main" id="{53B97B04-A477-42AC-BE61-A405FE17424A}"/>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3" name="Flowchart: Extract 242">
                <a:extLst>
                  <a:ext uri="{FF2B5EF4-FFF2-40B4-BE49-F238E27FC236}">
                    <a16:creationId xmlns:a16="http://schemas.microsoft.com/office/drawing/2014/main" id="{F9C8D003-C1B3-417E-A78A-4EC84181D22C}"/>
                  </a:ext>
                </a:extLst>
              </p:cNvPr>
              <p:cNvSpPr/>
              <p:nvPr/>
            </p:nvSpPr>
            <p:spPr>
              <a:xfrm rot="6956782">
                <a:off x="3514017"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4" name="Group 213">
              <a:extLst>
                <a:ext uri="{FF2B5EF4-FFF2-40B4-BE49-F238E27FC236}">
                  <a16:creationId xmlns:a16="http://schemas.microsoft.com/office/drawing/2014/main" id="{BDA3335A-55C9-4EBA-9215-C4B11B4E9D09}"/>
                </a:ext>
              </a:extLst>
            </p:cNvPr>
            <p:cNvGrpSpPr/>
            <p:nvPr/>
          </p:nvGrpSpPr>
          <p:grpSpPr>
            <a:xfrm>
              <a:off x="4520579" y="2787666"/>
              <a:ext cx="220417" cy="1040952"/>
              <a:chOff x="3817795" y="2447599"/>
              <a:chExt cx="560733" cy="2648146"/>
            </a:xfrm>
          </p:grpSpPr>
          <p:sp>
            <p:nvSpPr>
              <p:cNvPr id="240" name="Freeform: Shape 239">
                <a:extLst>
                  <a:ext uri="{FF2B5EF4-FFF2-40B4-BE49-F238E27FC236}">
                    <a16:creationId xmlns:a16="http://schemas.microsoft.com/office/drawing/2014/main" id="{7F83B76A-771B-467D-A32A-41A1949A008C}"/>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1" name="Flowchart: Extract 240">
                <a:extLst>
                  <a:ext uri="{FF2B5EF4-FFF2-40B4-BE49-F238E27FC236}">
                    <a16:creationId xmlns:a16="http://schemas.microsoft.com/office/drawing/2014/main" id="{978A0FC1-5D8C-4821-967F-C29160F15DA8}"/>
                  </a:ext>
                </a:extLst>
              </p:cNvPr>
              <p:cNvSpPr/>
              <p:nvPr/>
            </p:nvSpPr>
            <p:spPr>
              <a:xfrm rot="6956782">
                <a:off x="4016550"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5" name="Group 214">
              <a:extLst>
                <a:ext uri="{FF2B5EF4-FFF2-40B4-BE49-F238E27FC236}">
                  <a16:creationId xmlns:a16="http://schemas.microsoft.com/office/drawing/2014/main" id="{8E19AD6D-9857-4566-91F0-4728F3EE42E0}"/>
                </a:ext>
              </a:extLst>
            </p:cNvPr>
            <p:cNvGrpSpPr/>
            <p:nvPr/>
          </p:nvGrpSpPr>
          <p:grpSpPr>
            <a:xfrm>
              <a:off x="4718118" y="2787666"/>
              <a:ext cx="220417" cy="1040952"/>
              <a:chOff x="4320327" y="2447599"/>
              <a:chExt cx="560733" cy="2648146"/>
            </a:xfrm>
          </p:grpSpPr>
          <p:sp>
            <p:nvSpPr>
              <p:cNvPr id="238" name="Freeform: Shape 237">
                <a:extLst>
                  <a:ext uri="{FF2B5EF4-FFF2-40B4-BE49-F238E27FC236}">
                    <a16:creationId xmlns:a16="http://schemas.microsoft.com/office/drawing/2014/main" id="{6944211D-C73F-4E7A-97AC-A6699C92403D}"/>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9" name="Flowchart: Extract 238">
                <a:extLst>
                  <a:ext uri="{FF2B5EF4-FFF2-40B4-BE49-F238E27FC236}">
                    <a16:creationId xmlns:a16="http://schemas.microsoft.com/office/drawing/2014/main" id="{8CF05242-B762-4860-9C49-1C0779B65AD7}"/>
                  </a:ext>
                </a:extLst>
              </p:cNvPr>
              <p:cNvSpPr/>
              <p:nvPr/>
            </p:nvSpPr>
            <p:spPr>
              <a:xfrm rot="6956782">
                <a:off x="4519082"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16" name="Group 215">
              <a:extLst>
                <a:ext uri="{FF2B5EF4-FFF2-40B4-BE49-F238E27FC236}">
                  <a16:creationId xmlns:a16="http://schemas.microsoft.com/office/drawing/2014/main" id="{FAFF906D-31CA-4645-8A88-F08C3CB31B3E}"/>
                </a:ext>
              </a:extLst>
            </p:cNvPr>
            <p:cNvGrpSpPr/>
            <p:nvPr/>
          </p:nvGrpSpPr>
          <p:grpSpPr>
            <a:xfrm>
              <a:off x="3533673" y="2787666"/>
              <a:ext cx="220417" cy="1040952"/>
              <a:chOff x="1305130" y="2447599"/>
              <a:chExt cx="560733" cy="2648146"/>
            </a:xfrm>
          </p:grpSpPr>
          <p:sp>
            <p:nvSpPr>
              <p:cNvPr id="236" name="Freeform: Shape 235">
                <a:extLst>
                  <a:ext uri="{FF2B5EF4-FFF2-40B4-BE49-F238E27FC236}">
                    <a16:creationId xmlns:a16="http://schemas.microsoft.com/office/drawing/2014/main" id="{01BBBE3A-DCD3-4B5E-966C-2C919A4B9767}"/>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7" name="Flowchart: Extract 236">
                <a:extLst>
                  <a:ext uri="{FF2B5EF4-FFF2-40B4-BE49-F238E27FC236}">
                    <a16:creationId xmlns:a16="http://schemas.microsoft.com/office/drawing/2014/main" id="{D55DC4E9-AD81-4365-945B-F57059B64167}"/>
                  </a:ext>
                </a:extLst>
              </p:cNvPr>
              <p:cNvSpPr/>
              <p:nvPr/>
            </p:nvSpPr>
            <p:spPr>
              <a:xfrm rot="6956782">
                <a:off x="1503885"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17" name="Group 216">
              <a:extLst>
                <a:ext uri="{FF2B5EF4-FFF2-40B4-BE49-F238E27FC236}">
                  <a16:creationId xmlns:a16="http://schemas.microsoft.com/office/drawing/2014/main" id="{9B63477B-A08C-45A3-A77E-801490A33ACE}"/>
                </a:ext>
              </a:extLst>
            </p:cNvPr>
            <p:cNvGrpSpPr/>
            <p:nvPr/>
          </p:nvGrpSpPr>
          <p:grpSpPr>
            <a:xfrm>
              <a:off x="3731212" y="2787666"/>
              <a:ext cx="220417" cy="1040952"/>
              <a:chOff x="1807663" y="2447599"/>
              <a:chExt cx="560733" cy="2648146"/>
            </a:xfrm>
          </p:grpSpPr>
          <p:sp>
            <p:nvSpPr>
              <p:cNvPr id="234" name="Freeform: Shape 233">
                <a:extLst>
                  <a:ext uri="{FF2B5EF4-FFF2-40B4-BE49-F238E27FC236}">
                    <a16:creationId xmlns:a16="http://schemas.microsoft.com/office/drawing/2014/main" id="{8BB88849-A443-4C96-B6E6-2A06FB54EBE6}"/>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5" name="Flowchart: Extract 234">
                <a:extLst>
                  <a:ext uri="{FF2B5EF4-FFF2-40B4-BE49-F238E27FC236}">
                    <a16:creationId xmlns:a16="http://schemas.microsoft.com/office/drawing/2014/main" id="{CBCA0E32-3E90-4975-927C-6A10F8A89641}"/>
                  </a:ext>
                </a:extLst>
              </p:cNvPr>
              <p:cNvSpPr/>
              <p:nvPr/>
            </p:nvSpPr>
            <p:spPr>
              <a:xfrm rot="6956782">
                <a:off x="2006418"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18" name="Group 217">
              <a:extLst>
                <a:ext uri="{FF2B5EF4-FFF2-40B4-BE49-F238E27FC236}">
                  <a16:creationId xmlns:a16="http://schemas.microsoft.com/office/drawing/2014/main" id="{288DD2D7-774F-4EE1-8D7D-183AAB1B7BA2}"/>
                </a:ext>
              </a:extLst>
            </p:cNvPr>
            <p:cNvGrpSpPr/>
            <p:nvPr/>
          </p:nvGrpSpPr>
          <p:grpSpPr>
            <a:xfrm>
              <a:off x="3927909" y="2787666"/>
              <a:ext cx="220417" cy="1040952"/>
              <a:chOff x="2310196" y="2447599"/>
              <a:chExt cx="560733" cy="2648146"/>
            </a:xfrm>
          </p:grpSpPr>
          <p:sp>
            <p:nvSpPr>
              <p:cNvPr id="232" name="Freeform: Shape 231">
                <a:extLst>
                  <a:ext uri="{FF2B5EF4-FFF2-40B4-BE49-F238E27FC236}">
                    <a16:creationId xmlns:a16="http://schemas.microsoft.com/office/drawing/2014/main" id="{890897A6-BC07-47EC-9E00-0F07525CAFCA}"/>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3" name="Flowchart: Extract 232">
                <a:extLst>
                  <a:ext uri="{FF2B5EF4-FFF2-40B4-BE49-F238E27FC236}">
                    <a16:creationId xmlns:a16="http://schemas.microsoft.com/office/drawing/2014/main" id="{036BA68D-BBF4-4DD1-AD24-7C8110A350F1}"/>
                  </a:ext>
                </a:extLst>
              </p:cNvPr>
              <p:cNvSpPr/>
              <p:nvPr/>
            </p:nvSpPr>
            <p:spPr>
              <a:xfrm rot="6956782">
                <a:off x="2508951"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19" name="Group 218">
              <a:extLst>
                <a:ext uri="{FF2B5EF4-FFF2-40B4-BE49-F238E27FC236}">
                  <a16:creationId xmlns:a16="http://schemas.microsoft.com/office/drawing/2014/main" id="{937521B9-A363-44F7-A7AF-65D1415EDE05}"/>
                </a:ext>
              </a:extLst>
            </p:cNvPr>
            <p:cNvGrpSpPr/>
            <p:nvPr/>
          </p:nvGrpSpPr>
          <p:grpSpPr>
            <a:xfrm>
              <a:off x="4125449" y="2787666"/>
              <a:ext cx="220417" cy="1040952"/>
              <a:chOff x="2812729" y="2447599"/>
              <a:chExt cx="560733" cy="2648146"/>
            </a:xfrm>
          </p:grpSpPr>
          <p:sp>
            <p:nvSpPr>
              <p:cNvPr id="230" name="Freeform: Shape 229">
                <a:extLst>
                  <a:ext uri="{FF2B5EF4-FFF2-40B4-BE49-F238E27FC236}">
                    <a16:creationId xmlns:a16="http://schemas.microsoft.com/office/drawing/2014/main" id="{99022EC8-D8E7-4F7D-B5AC-94D723796BA9}"/>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1" name="Flowchart: Extract 230">
                <a:extLst>
                  <a:ext uri="{FF2B5EF4-FFF2-40B4-BE49-F238E27FC236}">
                    <a16:creationId xmlns:a16="http://schemas.microsoft.com/office/drawing/2014/main" id="{63AA49FA-F37B-4535-93C7-05257500623C}"/>
                  </a:ext>
                </a:extLst>
              </p:cNvPr>
              <p:cNvSpPr/>
              <p:nvPr/>
            </p:nvSpPr>
            <p:spPr>
              <a:xfrm rot="6956782">
                <a:off x="3011484"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20" name="Group 219">
              <a:extLst>
                <a:ext uri="{FF2B5EF4-FFF2-40B4-BE49-F238E27FC236}">
                  <a16:creationId xmlns:a16="http://schemas.microsoft.com/office/drawing/2014/main" id="{3FC9A772-E1CA-4D00-A8F2-F0F732CBCB1A}"/>
                </a:ext>
              </a:extLst>
            </p:cNvPr>
            <p:cNvGrpSpPr/>
            <p:nvPr/>
          </p:nvGrpSpPr>
          <p:grpSpPr>
            <a:xfrm>
              <a:off x="4322988" y="2787666"/>
              <a:ext cx="220417" cy="1040952"/>
              <a:chOff x="3315262" y="2447599"/>
              <a:chExt cx="560733" cy="2648146"/>
            </a:xfrm>
          </p:grpSpPr>
          <p:sp>
            <p:nvSpPr>
              <p:cNvPr id="228" name="Freeform: Shape 227">
                <a:extLst>
                  <a:ext uri="{FF2B5EF4-FFF2-40B4-BE49-F238E27FC236}">
                    <a16:creationId xmlns:a16="http://schemas.microsoft.com/office/drawing/2014/main" id="{1889B437-419B-4992-95C9-1037B0FDC19C}"/>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9" name="Flowchart: Extract 228">
                <a:extLst>
                  <a:ext uri="{FF2B5EF4-FFF2-40B4-BE49-F238E27FC236}">
                    <a16:creationId xmlns:a16="http://schemas.microsoft.com/office/drawing/2014/main" id="{8DFF5129-5A2D-4ACB-BFCB-5D0C25770A1B}"/>
                  </a:ext>
                </a:extLst>
              </p:cNvPr>
              <p:cNvSpPr/>
              <p:nvPr/>
            </p:nvSpPr>
            <p:spPr>
              <a:xfrm rot="6956782">
                <a:off x="3514017"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21" name="Group 220">
              <a:extLst>
                <a:ext uri="{FF2B5EF4-FFF2-40B4-BE49-F238E27FC236}">
                  <a16:creationId xmlns:a16="http://schemas.microsoft.com/office/drawing/2014/main" id="{354DF008-0230-4195-9E3C-56ADC61069C7}"/>
                </a:ext>
              </a:extLst>
            </p:cNvPr>
            <p:cNvGrpSpPr/>
            <p:nvPr/>
          </p:nvGrpSpPr>
          <p:grpSpPr>
            <a:xfrm>
              <a:off x="4520527" y="2787666"/>
              <a:ext cx="220417" cy="1040952"/>
              <a:chOff x="3817795" y="2447599"/>
              <a:chExt cx="560733" cy="2648146"/>
            </a:xfrm>
          </p:grpSpPr>
          <p:sp>
            <p:nvSpPr>
              <p:cNvPr id="226" name="Freeform: Shape 225">
                <a:extLst>
                  <a:ext uri="{FF2B5EF4-FFF2-40B4-BE49-F238E27FC236}">
                    <a16:creationId xmlns:a16="http://schemas.microsoft.com/office/drawing/2014/main" id="{2F7C53C7-7F6C-4091-9285-7CB9E7A301BD}"/>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7" name="Flowchart: Extract 226">
                <a:extLst>
                  <a:ext uri="{FF2B5EF4-FFF2-40B4-BE49-F238E27FC236}">
                    <a16:creationId xmlns:a16="http://schemas.microsoft.com/office/drawing/2014/main" id="{F4FA1F31-C40E-4E47-9188-19146DD64DAA}"/>
                  </a:ext>
                </a:extLst>
              </p:cNvPr>
              <p:cNvSpPr/>
              <p:nvPr/>
            </p:nvSpPr>
            <p:spPr>
              <a:xfrm rot="6956782">
                <a:off x="4016550"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22" name="Group 221">
              <a:extLst>
                <a:ext uri="{FF2B5EF4-FFF2-40B4-BE49-F238E27FC236}">
                  <a16:creationId xmlns:a16="http://schemas.microsoft.com/office/drawing/2014/main" id="{9EC35DA5-4C92-4DEA-A4C4-BB3E528FAF8D}"/>
                </a:ext>
              </a:extLst>
            </p:cNvPr>
            <p:cNvGrpSpPr/>
            <p:nvPr/>
          </p:nvGrpSpPr>
          <p:grpSpPr>
            <a:xfrm>
              <a:off x="4718066" y="2787666"/>
              <a:ext cx="220417" cy="1040952"/>
              <a:chOff x="4320327" y="2447599"/>
              <a:chExt cx="560733" cy="2648146"/>
            </a:xfrm>
          </p:grpSpPr>
          <p:sp>
            <p:nvSpPr>
              <p:cNvPr id="224" name="Freeform: Shape 223">
                <a:extLst>
                  <a:ext uri="{FF2B5EF4-FFF2-40B4-BE49-F238E27FC236}">
                    <a16:creationId xmlns:a16="http://schemas.microsoft.com/office/drawing/2014/main" id="{E7DA44E1-9E81-4547-96AB-670678717C00}"/>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5" name="Flowchart: Extract 224">
                <a:extLst>
                  <a:ext uri="{FF2B5EF4-FFF2-40B4-BE49-F238E27FC236}">
                    <a16:creationId xmlns:a16="http://schemas.microsoft.com/office/drawing/2014/main" id="{43206A36-8DF0-481F-A778-55FF5049F234}"/>
                  </a:ext>
                </a:extLst>
              </p:cNvPr>
              <p:cNvSpPr/>
              <p:nvPr/>
            </p:nvSpPr>
            <p:spPr>
              <a:xfrm rot="6956782">
                <a:off x="451908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223" name="Rectangle 222">
              <a:extLst>
                <a:ext uri="{FF2B5EF4-FFF2-40B4-BE49-F238E27FC236}">
                  <a16:creationId xmlns:a16="http://schemas.microsoft.com/office/drawing/2014/main" id="{3BBDD725-3BBE-472A-8CB0-4F5BF915A66F}"/>
                </a:ext>
              </a:extLst>
            </p:cNvPr>
            <p:cNvSpPr/>
            <p:nvPr/>
          </p:nvSpPr>
          <p:spPr>
            <a:xfrm>
              <a:off x="3295491" y="2908198"/>
              <a:ext cx="1598356" cy="656741"/>
            </a:xfrm>
            <a:prstGeom prst="rect">
              <a:avLst/>
            </a:prstGeom>
            <a:solidFill>
              <a:schemeClr val="tx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x = input[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y = </a:t>
              </a:r>
              <a:r>
                <a:rPr kumimoji="0" lang="en-US" sz="600" b="1" i="0" u="none" strike="noStrike" kern="1200" cap="none" spc="0" normalizeH="0" baseline="0" noProof="0" dirty="0" err="1">
                  <a:ln>
                    <a:noFill/>
                  </a:ln>
                  <a:solidFill>
                    <a:srgbClr val="000000"/>
                  </a:solidFill>
                  <a:effectLst/>
                  <a:uLnTx/>
                  <a:uFillTx/>
                  <a:latin typeface="OCRB" panose="020B0604020202020204" pitchFamily="49" charset="0"/>
                  <a:ea typeface="+mn-ea"/>
                  <a:cs typeface="+mn-cs"/>
                </a:rPr>
                <a:t>func</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(x)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output[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p:txBody>
        </p:sp>
      </p:grpSp>
      <p:grpSp>
        <p:nvGrpSpPr>
          <p:cNvPr id="254" name="Group 253">
            <a:extLst>
              <a:ext uri="{FF2B5EF4-FFF2-40B4-BE49-F238E27FC236}">
                <a16:creationId xmlns:a16="http://schemas.microsoft.com/office/drawing/2014/main" id="{A145EB57-2033-4890-85E2-07B4E35A01AA}"/>
              </a:ext>
            </a:extLst>
          </p:cNvPr>
          <p:cNvGrpSpPr/>
          <p:nvPr/>
        </p:nvGrpSpPr>
        <p:grpSpPr>
          <a:xfrm>
            <a:off x="1279527" y="4139647"/>
            <a:ext cx="1643044" cy="1223066"/>
            <a:chOff x="3295491" y="2605552"/>
            <a:chExt cx="1643044" cy="1223066"/>
          </a:xfrm>
        </p:grpSpPr>
        <p:graphicFrame>
          <p:nvGraphicFramePr>
            <p:cNvPr id="255" name="Table 8">
              <a:extLst>
                <a:ext uri="{FF2B5EF4-FFF2-40B4-BE49-F238E27FC236}">
                  <a16:creationId xmlns:a16="http://schemas.microsoft.com/office/drawing/2014/main" id="{C8DEC6ED-9104-47F2-A758-88D7FA715AF3}"/>
                </a:ext>
              </a:extLst>
            </p:cNvPr>
            <p:cNvGraphicFramePr>
              <a:graphicFrameLocks/>
            </p:cNvGraphicFramePr>
            <p:nvPr/>
          </p:nvGraphicFramePr>
          <p:xfrm>
            <a:off x="3295495" y="2605552"/>
            <a:ext cx="1598352" cy="145772"/>
          </p:xfrm>
          <a:graphic>
            <a:graphicData uri="http://schemas.openxmlformats.org/drawingml/2006/table">
              <a:tbl>
                <a:tblPr firstRow="1" bandRow="1">
                  <a:tableStyleId>{5C22544A-7EE6-4342-B048-85BDC9FD1C3A}</a:tableStyleId>
                </a:tblPr>
                <a:tblGrid>
                  <a:gridCol w="199794">
                    <a:extLst>
                      <a:ext uri="{9D8B030D-6E8A-4147-A177-3AD203B41FA5}">
                        <a16:colId xmlns:a16="http://schemas.microsoft.com/office/drawing/2014/main" val="152237476"/>
                      </a:ext>
                    </a:extLst>
                  </a:gridCol>
                  <a:gridCol w="199794">
                    <a:extLst>
                      <a:ext uri="{9D8B030D-6E8A-4147-A177-3AD203B41FA5}">
                        <a16:colId xmlns:a16="http://schemas.microsoft.com/office/drawing/2014/main" val="2686768859"/>
                      </a:ext>
                    </a:extLst>
                  </a:gridCol>
                  <a:gridCol w="199794">
                    <a:extLst>
                      <a:ext uri="{9D8B030D-6E8A-4147-A177-3AD203B41FA5}">
                        <a16:colId xmlns:a16="http://schemas.microsoft.com/office/drawing/2014/main" val="3568040387"/>
                      </a:ext>
                    </a:extLst>
                  </a:gridCol>
                  <a:gridCol w="199794">
                    <a:extLst>
                      <a:ext uri="{9D8B030D-6E8A-4147-A177-3AD203B41FA5}">
                        <a16:colId xmlns:a16="http://schemas.microsoft.com/office/drawing/2014/main" val="3390108502"/>
                      </a:ext>
                    </a:extLst>
                  </a:gridCol>
                  <a:gridCol w="199794">
                    <a:extLst>
                      <a:ext uri="{9D8B030D-6E8A-4147-A177-3AD203B41FA5}">
                        <a16:colId xmlns:a16="http://schemas.microsoft.com/office/drawing/2014/main" val="3938458318"/>
                      </a:ext>
                    </a:extLst>
                  </a:gridCol>
                  <a:gridCol w="199794">
                    <a:extLst>
                      <a:ext uri="{9D8B030D-6E8A-4147-A177-3AD203B41FA5}">
                        <a16:colId xmlns:a16="http://schemas.microsoft.com/office/drawing/2014/main" val="708637429"/>
                      </a:ext>
                    </a:extLst>
                  </a:gridCol>
                  <a:gridCol w="199794">
                    <a:extLst>
                      <a:ext uri="{9D8B030D-6E8A-4147-A177-3AD203B41FA5}">
                        <a16:colId xmlns:a16="http://schemas.microsoft.com/office/drawing/2014/main" val="494419931"/>
                      </a:ext>
                    </a:extLst>
                  </a:gridCol>
                  <a:gridCol w="199794">
                    <a:extLst>
                      <a:ext uri="{9D8B030D-6E8A-4147-A177-3AD203B41FA5}">
                        <a16:colId xmlns:a16="http://schemas.microsoft.com/office/drawing/2014/main" val="3964537586"/>
                      </a:ext>
                    </a:extLst>
                  </a:gridCol>
                </a:tblGrid>
                <a:tr h="145772">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extLst>
                    <a:ext uri="{0D108BD9-81ED-4DB2-BD59-A6C34878D82A}">
                      <a16:rowId xmlns:a16="http://schemas.microsoft.com/office/drawing/2014/main" val="2638293255"/>
                    </a:ext>
                  </a:extLst>
                </a:tr>
              </a:tbl>
            </a:graphicData>
          </a:graphic>
        </p:graphicFrame>
        <p:grpSp>
          <p:nvGrpSpPr>
            <p:cNvPr id="256" name="Group 255">
              <a:extLst>
                <a:ext uri="{FF2B5EF4-FFF2-40B4-BE49-F238E27FC236}">
                  <a16:creationId xmlns:a16="http://schemas.microsoft.com/office/drawing/2014/main" id="{A6E3B69E-C872-489C-9F57-C13F97CF1A58}"/>
                </a:ext>
              </a:extLst>
            </p:cNvPr>
            <p:cNvGrpSpPr/>
            <p:nvPr/>
          </p:nvGrpSpPr>
          <p:grpSpPr>
            <a:xfrm>
              <a:off x="3336185" y="2787666"/>
              <a:ext cx="220417" cy="1040952"/>
              <a:chOff x="802597" y="2447599"/>
              <a:chExt cx="560733" cy="2648146"/>
            </a:xfrm>
          </p:grpSpPr>
          <p:sp>
            <p:nvSpPr>
              <p:cNvPr id="300" name="Freeform: Shape 299">
                <a:extLst>
                  <a:ext uri="{FF2B5EF4-FFF2-40B4-BE49-F238E27FC236}">
                    <a16:creationId xmlns:a16="http://schemas.microsoft.com/office/drawing/2014/main" id="{C486D084-B33C-41B9-8118-5633105B8C1E}"/>
                  </a:ext>
                </a:extLst>
              </p:cNvPr>
              <p:cNvSpPr/>
              <p:nvPr/>
            </p:nvSpPr>
            <p:spPr>
              <a:xfrm>
                <a:off x="80259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01" name="Flowchart: Extract 300">
                <a:extLst>
                  <a:ext uri="{FF2B5EF4-FFF2-40B4-BE49-F238E27FC236}">
                    <a16:creationId xmlns:a16="http://schemas.microsoft.com/office/drawing/2014/main" id="{5D2B401F-C05F-47EB-A065-ECCB46C29C68}"/>
                  </a:ext>
                </a:extLst>
              </p:cNvPr>
              <p:cNvSpPr/>
              <p:nvPr/>
            </p:nvSpPr>
            <p:spPr>
              <a:xfrm rot="6956782">
                <a:off x="100135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57" name="Group 256">
              <a:extLst>
                <a:ext uri="{FF2B5EF4-FFF2-40B4-BE49-F238E27FC236}">
                  <a16:creationId xmlns:a16="http://schemas.microsoft.com/office/drawing/2014/main" id="{EBE113E8-1A3E-44CE-BD65-9B066AD07073}"/>
                </a:ext>
              </a:extLst>
            </p:cNvPr>
            <p:cNvGrpSpPr/>
            <p:nvPr/>
          </p:nvGrpSpPr>
          <p:grpSpPr>
            <a:xfrm>
              <a:off x="3533725" y="2787666"/>
              <a:ext cx="220417" cy="1040952"/>
              <a:chOff x="1305130" y="2447599"/>
              <a:chExt cx="560733" cy="2648146"/>
            </a:xfrm>
          </p:grpSpPr>
          <p:sp>
            <p:nvSpPr>
              <p:cNvPr id="298" name="Freeform: Shape 297">
                <a:extLst>
                  <a:ext uri="{FF2B5EF4-FFF2-40B4-BE49-F238E27FC236}">
                    <a16:creationId xmlns:a16="http://schemas.microsoft.com/office/drawing/2014/main" id="{D1BA7204-00DF-4470-B615-16022867B5D8}"/>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99" name="Flowchart: Extract 298">
                <a:extLst>
                  <a:ext uri="{FF2B5EF4-FFF2-40B4-BE49-F238E27FC236}">
                    <a16:creationId xmlns:a16="http://schemas.microsoft.com/office/drawing/2014/main" id="{07CED024-B2FA-42AF-9172-317C961AE331}"/>
                  </a:ext>
                </a:extLst>
              </p:cNvPr>
              <p:cNvSpPr/>
              <p:nvPr/>
            </p:nvSpPr>
            <p:spPr>
              <a:xfrm rot="6956782">
                <a:off x="1503885"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58" name="Group 257">
              <a:extLst>
                <a:ext uri="{FF2B5EF4-FFF2-40B4-BE49-F238E27FC236}">
                  <a16:creationId xmlns:a16="http://schemas.microsoft.com/office/drawing/2014/main" id="{CC39B47B-A8F7-4773-8606-2737A1C058AF}"/>
                </a:ext>
              </a:extLst>
            </p:cNvPr>
            <p:cNvGrpSpPr/>
            <p:nvPr/>
          </p:nvGrpSpPr>
          <p:grpSpPr>
            <a:xfrm>
              <a:off x="3731264" y="2787666"/>
              <a:ext cx="220417" cy="1040952"/>
              <a:chOff x="1807663" y="2447599"/>
              <a:chExt cx="560733" cy="2648146"/>
            </a:xfrm>
          </p:grpSpPr>
          <p:sp>
            <p:nvSpPr>
              <p:cNvPr id="296" name="Freeform: Shape 295">
                <a:extLst>
                  <a:ext uri="{FF2B5EF4-FFF2-40B4-BE49-F238E27FC236}">
                    <a16:creationId xmlns:a16="http://schemas.microsoft.com/office/drawing/2014/main" id="{FA97D721-6A96-4052-8322-D15FA32CA973}"/>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97" name="Flowchart: Extract 296">
                <a:extLst>
                  <a:ext uri="{FF2B5EF4-FFF2-40B4-BE49-F238E27FC236}">
                    <a16:creationId xmlns:a16="http://schemas.microsoft.com/office/drawing/2014/main" id="{4B6BCE73-9454-4602-80A1-040BF8657468}"/>
                  </a:ext>
                </a:extLst>
              </p:cNvPr>
              <p:cNvSpPr/>
              <p:nvPr/>
            </p:nvSpPr>
            <p:spPr>
              <a:xfrm rot="6956782">
                <a:off x="2006418"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59" name="Group 258">
              <a:extLst>
                <a:ext uri="{FF2B5EF4-FFF2-40B4-BE49-F238E27FC236}">
                  <a16:creationId xmlns:a16="http://schemas.microsoft.com/office/drawing/2014/main" id="{9FF20455-D101-4F28-AF32-F1E44B264723}"/>
                </a:ext>
              </a:extLst>
            </p:cNvPr>
            <p:cNvGrpSpPr/>
            <p:nvPr/>
          </p:nvGrpSpPr>
          <p:grpSpPr>
            <a:xfrm>
              <a:off x="3927961" y="2787666"/>
              <a:ext cx="220417" cy="1040952"/>
              <a:chOff x="2310196" y="2447599"/>
              <a:chExt cx="560733" cy="2648146"/>
            </a:xfrm>
          </p:grpSpPr>
          <p:sp>
            <p:nvSpPr>
              <p:cNvPr id="294" name="Freeform: Shape 293">
                <a:extLst>
                  <a:ext uri="{FF2B5EF4-FFF2-40B4-BE49-F238E27FC236}">
                    <a16:creationId xmlns:a16="http://schemas.microsoft.com/office/drawing/2014/main" id="{31E2AF67-1C12-4642-8A83-89CA19D4EC31}"/>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95" name="Flowchart: Extract 294">
                <a:extLst>
                  <a:ext uri="{FF2B5EF4-FFF2-40B4-BE49-F238E27FC236}">
                    <a16:creationId xmlns:a16="http://schemas.microsoft.com/office/drawing/2014/main" id="{5A7B3D40-41C2-43C8-8A0C-8DD0CDB37F6C}"/>
                  </a:ext>
                </a:extLst>
              </p:cNvPr>
              <p:cNvSpPr/>
              <p:nvPr/>
            </p:nvSpPr>
            <p:spPr>
              <a:xfrm rot="6956782">
                <a:off x="2508951"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60" name="Group 259">
              <a:extLst>
                <a:ext uri="{FF2B5EF4-FFF2-40B4-BE49-F238E27FC236}">
                  <a16:creationId xmlns:a16="http://schemas.microsoft.com/office/drawing/2014/main" id="{F069DDF5-AFE7-4DDB-8478-2C5C176FB0C8}"/>
                </a:ext>
              </a:extLst>
            </p:cNvPr>
            <p:cNvGrpSpPr/>
            <p:nvPr/>
          </p:nvGrpSpPr>
          <p:grpSpPr>
            <a:xfrm>
              <a:off x="4125501" y="2787666"/>
              <a:ext cx="220417" cy="1040952"/>
              <a:chOff x="2812729" y="2447599"/>
              <a:chExt cx="560733" cy="2648146"/>
            </a:xfrm>
          </p:grpSpPr>
          <p:sp>
            <p:nvSpPr>
              <p:cNvPr id="292" name="Freeform: Shape 291">
                <a:extLst>
                  <a:ext uri="{FF2B5EF4-FFF2-40B4-BE49-F238E27FC236}">
                    <a16:creationId xmlns:a16="http://schemas.microsoft.com/office/drawing/2014/main" id="{2A5BD4A9-87C7-4B65-851A-DA45BDC995A1}"/>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93" name="Flowchart: Extract 292">
                <a:extLst>
                  <a:ext uri="{FF2B5EF4-FFF2-40B4-BE49-F238E27FC236}">
                    <a16:creationId xmlns:a16="http://schemas.microsoft.com/office/drawing/2014/main" id="{F892ADC6-D05C-49AA-BCB1-8AA9000C9FD9}"/>
                  </a:ext>
                </a:extLst>
              </p:cNvPr>
              <p:cNvSpPr/>
              <p:nvPr/>
            </p:nvSpPr>
            <p:spPr>
              <a:xfrm rot="6956782">
                <a:off x="3011484"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61" name="Group 260">
              <a:extLst>
                <a:ext uri="{FF2B5EF4-FFF2-40B4-BE49-F238E27FC236}">
                  <a16:creationId xmlns:a16="http://schemas.microsoft.com/office/drawing/2014/main" id="{C1419027-5E42-4169-824A-C89355C19C0F}"/>
                </a:ext>
              </a:extLst>
            </p:cNvPr>
            <p:cNvGrpSpPr/>
            <p:nvPr/>
          </p:nvGrpSpPr>
          <p:grpSpPr>
            <a:xfrm>
              <a:off x="4323040" y="2787666"/>
              <a:ext cx="220417" cy="1040952"/>
              <a:chOff x="3315262" y="2447599"/>
              <a:chExt cx="560733" cy="2648146"/>
            </a:xfrm>
          </p:grpSpPr>
          <p:sp>
            <p:nvSpPr>
              <p:cNvPr id="290" name="Freeform: Shape 289">
                <a:extLst>
                  <a:ext uri="{FF2B5EF4-FFF2-40B4-BE49-F238E27FC236}">
                    <a16:creationId xmlns:a16="http://schemas.microsoft.com/office/drawing/2014/main" id="{40F2A67C-1DA0-4D83-A8B8-F0061C436F0D}"/>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91" name="Flowchart: Extract 290">
                <a:extLst>
                  <a:ext uri="{FF2B5EF4-FFF2-40B4-BE49-F238E27FC236}">
                    <a16:creationId xmlns:a16="http://schemas.microsoft.com/office/drawing/2014/main" id="{C6249A93-A4B5-4224-8439-B6A57899B97F}"/>
                  </a:ext>
                </a:extLst>
              </p:cNvPr>
              <p:cNvSpPr/>
              <p:nvPr/>
            </p:nvSpPr>
            <p:spPr>
              <a:xfrm rot="6956782">
                <a:off x="3514017"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62" name="Group 261">
              <a:extLst>
                <a:ext uri="{FF2B5EF4-FFF2-40B4-BE49-F238E27FC236}">
                  <a16:creationId xmlns:a16="http://schemas.microsoft.com/office/drawing/2014/main" id="{640EA5E1-2837-475E-8F60-83E47D039F68}"/>
                </a:ext>
              </a:extLst>
            </p:cNvPr>
            <p:cNvGrpSpPr/>
            <p:nvPr/>
          </p:nvGrpSpPr>
          <p:grpSpPr>
            <a:xfrm>
              <a:off x="4520579" y="2787666"/>
              <a:ext cx="220417" cy="1040952"/>
              <a:chOff x="3817795" y="2447599"/>
              <a:chExt cx="560733" cy="2648146"/>
            </a:xfrm>
          </p:grpSpPr>
          <p:sp>
            <p:nvSpPr>
              <p:cNvPr id="288" name="Freeform: Shape 287">
                <a:extLst>
                  <a:ext uri="{FF2B5EF4-FFF2-40B4-BE49-F238E27FC236}">
                    <a16:creationId xmlns:a16="http://schemas.microsoft.com/office/drawing/2014/main" id="{885D7B42-A1BE-45C8-8E46-D80D19A63A10}"/>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89" name="Flowchart: Extract 288">
                <a:extLst>
                  <a:ext uri="{FF2B5EF4-FFF2-40B4-BE49-F238E27FC236}">
                    <a16:creationId xmlns:a16="http://schemas.microsoft.com/office/drawing/2014/main" id="{5E7A321F-844D-4BA7-9057-9A1CB8E38DD5}"/>
                  </a:ext>
                </a:extLst>
              </p:cNvPr>
              <p:cNvSpPr/>
              <p:nvPr/>
            </p:nvSpPr>
            <p:spPr>
              <a:xfrm rot="6956782">
                <a:off x="4016550"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63" name="Group 262">
              <a:extLst>
                <a:ext uri="{FF2B5EF4-FFF2-40B4-BE49-F238E27FC236}">
                  <a16:creationId xmlns:a16="http://schemas.microsoft.com/office/drawing/2014/main" id="{154C87E8-51B1-4AD7-A1B8-900B6C298ACC}"/>
                </a:ext>
              </a:extLst>
            </p:cNvPr>
            <p:cNvGrpSpPr/>
            <p:nvPr/>
          </p:nvGrpSpPr>
          <p:grpSpPr>
            <a:xfrm>
              <a:off x="4718118" y="2787666"/>
              <a:ext cx="220417" cy="1040952"/>
              <a:chOff x="4320327" y="2447599"/>
              <a:chExt cx="560733" cy="2648146"/>
            </a:xfrm>
          </p:grpSpPr>
          <p:sp>
            <p:nvSpPr>
              <p:cNvPr id="286" name="Freeform: Shape 285">
                <a:extLst>
                  <a:ext uri="{FF2B5EF4-FFF2-40B4-BE49-F238E27FC236}">
                    <a16:creationId xmlns:a16="http://schemas.microsoft.com/office/drawing/2014/main" id="{39D50061-985D-4D04-80D0-D2B0CA9C4037}"/>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87" name="Flowchart: Extract 286">
                <a:extLst>
                  <a:ext uri="{FF2B5EF4-FFF2-40B4-BE49-F238E27FC236}">
                    <a16:creationId xmlns:a16="http://schemas.microsoft.com/office/drawing/2014/main" id="{64140912-A5A2-4D4F-959B-D03EAE1CDA2B}"/>
                  </a:ext>
                </a:extLst>
              </p:cNvPr>
              <p:cNvSpPr/>
              <p:nvPr/>
            </p:nvSpPr>
            <p:spPr>
              <a:xfrm rot="6956782">
                <a:off x="4519082"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264" name="Group 263">
              <a:extLst>
                <a:ext uri="{FF2B5EF4-FFF2-40B4-BE49-F238E27FC236}">
                  <a16:creationId xmlns:a16="http://schemas.microsoft.com/office/drawing/2014/main" id="{2CC8A015-28FF-4386-B23A-A10DD6AE203B}"/>
                </a:ext>
              </a:extLst>
            </p:cNvPr>
            <p:cNvGrpSpPr/>
            <p:nvPr/>
          </p:nvGrpSpPr>
          <p:grpSpPr>
            <a:xfrm>
              <a:off x="3533673" y="2787666"/>
              <a:ext cx="220417" cy="1040952"/>
              <a:chOff x="1305130" y="2447599"/>
              <a:chExt cx="560733" cy="2648146"/>
            </a:xfrm>
          </p:grpSpPr>
          <p:sp>
            <p:nvSpPr>
              <p:cNvPr id="284" name="Freeform: Shape 283">
                <a:extLst>
                  <a:ext uri="{FF2B5EF4-FFF2-40B4-BE49-F238E27FC236}">
                    <a16:creationId xmlns:a16="http://schemas.microsoft.com/office/drawing/2014/main" id="{2EB1ECBA-89A2-4075-8530-DF161687B552}"/>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85" name="Flowchart: Extract 284">
                <a:extLst>
                  <a:ext uri="{FF2B5EF4-FFF2-40B4-BE49-F238E27FC236}">
                    <a16:creationId xmlns:a16="http://schemas.microsoft.com/office/drawing/2014/main" id="{79D1B2EB-80E9-45A1-9BB9-8D7B24327410}"/>
                  </a:ext>
                </a:extLst>
              </p:cNvPr>
              <p:cNvSpPr/>
              <p:nvPr/>
            </p:nvSpPr>
            <p:spPr>
              <a:xfrm rot="6956782">
                <a:off x="1503885"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65" name="Group 264">
              <a:extLst>
                <a:ext uri="{FF2B5EF4-FFF2-40B4-BE49-F238E27FC236}">
                  <a16:creationId xmlns:a16="http://schemas.microsoft.com/office/drawing/2014/main" id="{8DCB4E2D-0EF1-45AE-9E14-82BA9343816F}"/>
                </a:ext>
              </a:extLst>
            </p:cNvPr>
            <p:cNvGrpSpPr/>
            <p:nvPr/>
          </p:nvGrpSpPr>
          <p:grpSpPr>
            <a:xfrm>
              <a:off x="3731212" y="2787666"/>
              <a:ext cx="220417" cy="1040952"/>
              <a:chOff x="1807663" y="2447599"/>
              <a:chExt cx="560733" cy="2648146"/>
            </a:xfrm>
          </p:grpSpPr>
          <p:sp>
            <p:nvSpPr>
              <p:cNvPr id="282" name="Freeform: Shape 281">
                <a:extLst>
                  <a:ext uri="{FF2B5EF4-FFF2-40B4-BE49-F238E27FC236}">
                    <a16:creationId xmlns:a16="http://schemas.microsoft.com/office/drawing/2014/main" id="{A9D6BA61-837A-45D1-B7A7-1ABD0B0CDA41}"/>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83" name="Flowchart: Extract 282">
                <a:extLst>
                  <a:ext uri="{FF2B5EF4-FFF2-40B4-BE49-F238E27FC236}">
                    <a16:creationId xmlns:a16="http://schemas.microsoft.com/office/drawing/2014/main" id="{501AE43E-9DC5-4974-A091-91C1353AADDD}"/>
                  </a:ext>
                </a:extLst>
              </p:cNvPr>
              <p:cNvSpPr/>
              <p:nvPr/>
            </p:nvSpPr>
            <p:spPr>
              <a:xfrm rot="6956782">
                <a:off x="2006418"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66" name="Group 265">
              <a:extLst>
                <a:ext uri="{FF2B5EF4-FFF2-40B4-BE49-F238E27FC236}">
                  <a16:creationId xmlns:a16="http://schemas.microsoft.com/office/drawing/2014/main" id="{E9DA3FE3-A934-4638-AC42-CB4EA48C58F4}"/>
                </a:ext>
              </a:extLst>
            </p:cNvPr>
            <p:cNvGrpSpPr/>
            <p:nvPr/>
          </p:nvGrpSpPr>
          <p:grpSpPr>
            <a:xfrm>
              <a:off x="3927909" y="2787666"/>
              <a:ext cx="220417" cy="1040952"/>
              <a:chOff x="2310196" y="2447599"/>
              <a:chExt cx="560733" cy="2648146"/>
            </a:xfrm>
          </p:grpSpPr>
          <p:sp>
            <p:nvSpPr>
              <p:cNvPr id="280" name="Freeform: Shape 279">
                <a:extLst>
                  <a:ext uri="{FF2B5EF4-FFF2-40B4-BE49-F238E27FC236}">
                    <a16:creationId xmlns:a16="http://schemas.microsoft.com/office/drawing/2014/main" id="{211DE51E-3945-443C-BAD4-8CA171262B99}"/>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81" name="Flowchart: Extract 280">
                <a:extLst>
                  <a:ext uri="{FF2B5EF4-FFF2-40B4-BE49-F238E27FC236}">
                    <a16:creationId xmlns:a16="http://schemas.microsoft.com/office/drawing/2014/main" id="{C986818A-46D0-42CB-93F0-BD7BE74EF24F}"/>
                  </a:ext>
                </a:extLst>
              </p:cNvPr>
              <p:cNvSpPr/>
              <p:nvPr/>
            </p:nvSpPr>
            <p:spPr>
              <a:xfrm rot="6956782">
                <a:off x="2508951"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67" name="Group 266">
              <a:extLst>
                <a:ext uri="{FF2B5EF4-FFF2-40B4-BE49-F238E27FC236}">
                  <a16:creationId xmlns:a16="http://schemas.microsoft.com/office/drawing/2014/main" id="{A501403C-A64B-4DFD-8FDF-A515AEC57D48}"/>
                </a:ext>
              </a:extLst>
            </p:cNvPr>
            <p:cNvGrpSpPr/>
            <p:nvPr/>
          </p:nvGrpSpPr>
          <p:grpSpPr>
            <a:xfrm>
              <a:off x="4125449" y="2787666"/>
              <a:ext cx="220417" cy="1040952"/>
              <a:chOff x="2812729" y="2447599"/>
              <a:chExt cx="560733" cy="2648146"/>
            </a:xfrm>
          </p:grpSpPr>
          <p:sp>
            <p:nvSpPr>
              <p:cNvPr id="278" name="Freeform: Shape 277">
                <a:extLst>
                  <a:ext uri="{FF2B5EF4-FFF2-40B4-BE49-F238E27FC236}">
                    <a16:creationId xmlns:a16="http://schemas.microsoft.com/office/drawing/2014/main" id="{2A0DF9B6-D8A7-46F4-9B1E-657988AD5299}"/>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79" name="Flowchart: Extract 278">
                <a:extLst>
                  <a:ext uri="{FF2B5EF4-FFF2-40B4-BE49-F238E27FC236}">
                    <a16:creationId xmlns:a16="http://schemas.microsoft.com/office/drawing/2014/main" id="{31124135-871E-447F-93A7-05F0E172DED7}"/>
                  </a:ext>
                </a:extLst>
              </p:cNvPr>
              <p:cNvSpPr/>
              <p:nvPr/>
            </p:nvSpPr>
            <p:spPr>
              <a:xfrm rot="6956782">
                <a:off x="3011484"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68" name="Group 267">
              <a:extLst>
                <a:ext uri="{FF2B5EF4-FFF2-40B4-BE49-F238E27FC236}">
                  <a16:creationId xmlns:a16="http://schemas.microsoft.com/office/drawing/2014/main" id="{BCA2E1F4-D8BA-43C6-B457-2CCA55A31E53}"/>
                </a:ext>
              </a:extLst>
            </p:cNvPr>
            <p:cNvGrpSpPr/>
            <p:nvPr/>
          </p:nvGrpSpPr>
          <p:grpSpPr>
            <a:xfrm>
              <a:off x="4322988" y="2787666"/>
              <a:ext cx="220417" cy="1040952"/>
              <a:chOff x="3315262" y="2447599"/>
              <a:chExt cx="560733" cy="2648146"/>
            </a:xfrm>
          </p:grpSpPr>
          <p:sp>
            <p:nvSpPr>
              <p:cNvPr id="276" name="Freeform: Shape 275">
                <a:extLst>
                  <a:ext uri="{FF2B5EF4-FFF2-40B4-BE49-F238E27FC236}">
                    <a16:creationId xmlns:a16="http://schemas.microsoft.com/office/drawing/2014/main" id="{AD60FEA5-657B-4165-A90A-187301348495}"/>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77" name="Flowchart: Extract 276">
                <a:extLst>
                  <a:ext uri="{FF2B5EF4-FFF2-40B4-BE49-F238E27FC236}">
                    <a16:creationId xmlns:a16="http://schemas.microsoft.com/office/drawing/2014/main" id="{C33AA4F4-B066-4DF6-8431-313F67D30B37}"/>
                  </a:ext>
                </a:extLst>
              </p:cNvPr>
              <p:cNvSpPr/>
              <p:nvPr/>
            </p:nvSpPr>
            <p:spPr>
              <a:xfrm rot="6956782">
                <a:off x="3514017"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69" name="Group 268">
              <a:extLst>
                <a:ext uri="{FF2B5EF4-FFF2-40B4-BE49-F238E27FC236}">
                  <a16:creationId xmlns:a16="http://schemas.microsoft.com/office/drawing/2014/main" id="{AE1F27B9-D2F1-4B2B-9707-91C6EA3B2768}"/>
                </a:ext>
              </a:extLst>
            </p:cNvPr>
            <p:cNvGrpSpPr/>
            <p:nvPr/>
          </p:nvGrpSpPr>
          <p:grpSpPr>
            <a:xfrm>
              <a:off x="4520527" y="2787666"/>
              <a:ext cx="220417" cy="1040952"/>
              <a:chOff x="3817795" y="2447599"/>
              <a:chExt cx="560733" cy="2648146"/>
            </a:xfrm>
          </p:grpSpPr>
          <p:sp>
            <p:nvSpPr>
              <p:cNvPr id="274" name="Freeform: Shape 273">
                <a:extLst>
                  <a:ext uri="{FF2B5EF4-FFF2-40B4-BE49-F238E27FC236}">
                    <a16:creationId xmlns:a16="http://schemas.microsoft.com/office/drawing/2014/main" id="{9A2936A1-7E88-4D1D-9300-954B3ED8E0D7}"/>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75" name="Flowchart: Extract 274">
                <a:extLst>
                  <a:ext uri="{FF2B5EF4-FFF2-40B4-BE49-F238E27FC236}">
                    <a16:creationId xmlns:a16="http://schemas.microsoft.com/office/drawing/2014/main" id="{78152E85-6A32-4886-A340-DBBB4D13428F}"/>
                  </a:ext>
                </a:extLst>
              </p:cNvPr>
              <p:cNvSpPr/>
              <p:nvPr/>
            </p:nvSpPr>
            <p:spPr>
              <a:xfrm rot="6956782">
                <a:off x="4016550"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270" name="Group 269">
              <a:extLst>
                <a:ext uri="{FF2B5EF4-FFF2-40B4-BE49-F238E27FC236}">
                  <a16:creationId xmlns:a16="http://schemas.microsoft.com/office/drawing/2014/main" id="{A8EEE4F2-B2CA-4999-ADFC-0FFAC36EBB7F}"/>
                </a:ext>
              </a:extLst>
            </p:cNvPr>
            <p:cNvGrpSpPr/>
            <p:nvPr/>
          </p:nvGrpSpPr>
          <p:grpSpPr>
            <a:xfrm>
              <a:off x="4718066" y="2787666"/>
              <a:ext cx="220417" cy="1040952"/>
              <a:chOff x="4320327" y="2447599"/>
              <a:chExt cx="560733" cy="2648146"/>
            </a:xfrm>
          </p:grpSpPr>
          <p:sp>
            <p:nvSpPr>
              <p:cNvPr id="272" name="Freeform: Shape 271">
                <a:extLst>
                  <a:ext uri="{FF2B5EF4-FFF2-40B4-BE49-F238E27FC236}">
                    <a16:creationId xmlns:a16="http://schemas.microsoft.com/office/drawing/2014/main" id="{F6348868-23DE-45C1-B5D4-949746924EC2}"/>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73" name="Flowchart: Extract 272">
                <a:extLst>
                  <a:ext uri="{FF2B5EF4-FFF2-40B4-BE49-F238E27FC236}">
                    <a16:creationId xmlns:a16="http://schemas.microsoft.com/office/drawing/2014/main" id="{CB48A20B-47AA-44DD-8C5A-35F21259A3BB}"/>
                  </a:ext>
                </a:extLst>
              </p:cNvPr>
              <p:cNvSpPr/>
              <p:nvPr/>
            </p:nvSpPr>
            <p:spPr>
              <a:xfrm rot="6956782">
                <a:off x="451908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271" name="Rectangle 270">
              <a:extLst>
                <a:ext uri="{FF2B5EF4-FFF2-40B4-BE49-F238E27FC236}">
                  <a16:creationId xmlns:a16="http://schemas.microsoft.com/office/drawing/2014/main" id="{F065823E-F0B7-429B-8C9E-C0796FED5347}"/>
                </a:ext>
              </a:extLst>
            </p:cNvPr>
            <p:cNvSpPr/>
            <p:nvPr/>
          </p:nvSpPr>
          <p:spPr>
            <a:xfrm>
              <a:off x="3295491" y="2908198"/>
              <a:ext cx="1598356" cy="656741"/>
            </a:xfrm>
            <a:prstGeom prst="rect">
              <a:avLst/>
            </a:prstGeom>
            <a:solidFill>
              <a:schemeClr val="tx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x = input[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y = </a:t>
              </a:r>
              <a:r>
                <a:rPr kumimoji="0" lang="en-US" sz="600" b="1" i="0" u="none" strike="noStrike" kern="1200" cap="none" spc="0" normalizeH="0" baseline="0" noProof="0" dirty="0" err="1">
                  <a:ln>
                    <a:noFill/>
                  </a:ln>
                  <a:solidFill>
                    <a:srgbClr val="000000"/>
                  </a:solidFill>
                  <a:effectLst/>
                  <a:uLnTx/>
                  <a:uFillTx/>
                  <a:latin typeface="OCRB" panose="020B0604020202020204" pitchFamily="49" charset="0"/>
                  <a:ea typeface="+mn-ea"/>
                  <a:cs typeface="+mn-cs"/>
                </a:rPr>
                <a:t>func</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(x)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output[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p:txBody>
        </p:sp>
      </p:grpSp>
      <p:grpSp>
        <p:nvGrpSpPr>
          <p:cNvPr id="302" name="Group 301">
            <a:extLst>
              <a:ext uri="{FF2B5EF4-FFF2-40B4-BE49-F238E27FC236}">
                <a16:creationId xmlns:a16="http://schemas.microsoft.com/office/drawing/2014/main" id="{50365E05-F998-45C6-8DCF-0D3DDE737724}"/>
              </a:ext>
            </a:extLst>
          </p:cNvPr>
          <p:cNvGrpSpPr/>
          <p:nvPr/>
        </p:nvGrpSpPr>
        <p:grpSpPr>
          <a:xfrm>
            <a:off x="3295439" y="4140487"/>
            <a:ext cx="1643044" cy="1223066"/>
            <a:chOff x="3295491" y="2605552"/>
            <a:chExt cx="1643044" cy="1223066"/>
          </a:xfrm>
        </p:grpSpPr>
        <p:graphicFrame>
          <p:nvGraphicFramePr>
            <p:cNvPr id="303" name="Table 8">
              <a:extLst>
                <a:ext uri="{FF2B5EF4-FFF2-40B4-BE49-F238E27FC236}">
                  <a16:creationId xmlns:a16="http://schemas.microsoft.com/office/drawing/2014/main" id="{4334870F-8639-4F49-8C6C-7E951CB61613}"/>
                </a:ext>
              </a:extLst>
            </p:cNvPr>
            <p:cNvGraphicFramePr>
              <a:graphicFrameLocks/>
            </p:cNvGraphicFramePr>
            <p:nvPr/>
          </p:nvGraphicFramePr>
          <p:xfrm>
            <a:off x="3295495" y="2605552"/>
            <a:ext cx="1598352" cy="145772"/>
          </p:xfrm>
          <a:graphic>
            <a:graphicData uri="http://schemas.openxmlformats.org/drawingml/2006/table">
              <a:tbl>
                <a:tblPr firstRow="1" bandRow="1">
                  <a:tableStyleId>{5C22544A-7EE6-4342-B048-85BDC9FD1C3A}</a:tableStyleId>
                </a:tblPr>
                <a:tblGrid>
                  <a:gridCol w="199794">
                    <a:extLst>
                      <a:ext uri="{9D8B030D-6E8A-4147-A177-3AD203B41FA5}">
                        <a16:colId xmlns:a16="http://schemas.microsoft.com/office/drawing/2014/main" val="152237476"/>
                      </a:ext>
                    </a:extLst>
                  </a:gridCol>
                  <a:gridCol w="199794">
                    <a:extLst>
                      <a:ext uri="{9D8B030D-6E8A-4147-A177-3AD203B41FA5}">
                        <a16:colId xmlns:a16="http://schemas.microsoft.com/office/drawing/2014/main" val="2686768859"/>
                      </a:ext>
                    </a:extLst>
                  </a:gridCol>
                  <a:gridCol w="199794">
                    <a:extLst>
                      <a:ext uri="{9D8B030D-6E8A-4147-A177-3AD203B41FA5}">
                        <a16:colId xmlns:a16="http://schemas.microsoft.com/office/drawing/2014/main" val="3568040387"/>
                      </a:ext>
                    </a:extLst>
                  </a:gridCol>
                  <a:gridCol w="199794">
                    <a:extLst>
                      <a:ext uri="{9D8B030D-6E8A-4147-A177-3AD203B41FA5}">
                        <a16:colId xmlns:a16="http://schemas.microsoft.com/office/drawing/2014/main" val="3390108502"/>
                      </a:ext>
                    </a:extLst>
                  </a:gridCol>
                  <a:gridCol w="199794">
                    <a:extLst>
                      <a:ext uri="{9D8B030D-6E8A-4147-A177-3AD203B41FA5}">
                        <a16:colId xmlns:a16="http://schemas.microsoft.com/office/drawing/2014/main" val="3938458318"/>
                      </a:ext>
                    </a:extLst>
                  </a:gridCol>
                  <a:gridCol w="199794">
                    <a:extLst>
                      <a:ext uri="{9D8B030D-6E8A-4147-A177-3AD203B41FA5}">
                        <a16:colId xmlns:a16="http://schemas.microsoft.com/office/drawing/2014/main" val="708637429"/>
                      </a:ext>
                    </a:extLst>
                  </a:gridCol>
                  <a:gridCol w="199794">
                    <a:extLst>
                      <a:ext uri="{9D8B030D-6E8A-4147-A177-3AD203B41FA5}">
                        <a16:colId xmlns:a16="http://schemas.microsoft.com/office/drawing/2014/main" val="494419931"/>
                      </a:ext>
                    </a:extLst>
                  </a:gridCol>
                  <a:gridCol w="199794">
                    <a:extLst>
                      <a:ext uri="{9D8B030D-6E8A-4147-A177-3AD203B41FA5}">
                        <a16:colId xmlns:a16="http://schemas.microsoft.com/office/drawing/2014/main" val="3964537586"/>
                      </a:ext>
                    </a:extLst>
                  </a:gridCol>
                </a:tblGrid>
                <a:tr h="145772">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tc>
                    <a:txBody>
                      <a:bodyPr/>
                      <a:lstStyle/>
                      <a:p>
                        <a:pPr algn="ctr"/>
                        <a:endParaRPr lang="en-US" sz="700" dirty="0"/>
                      </a:p>
                    </a:txBody>
                    <a:tcPr marL="35944" marR="35944" marT="17972" marB="17972" anchor="ctr">
                      <a:solidFill>
                        <a:schemeClr val="accent1">
                          <a:lumMod val="75000"/>
                        </a:schemeClr>
                      </a:solidFill>
                    </a:tcPr>
                  </a:tc>
                  <a:extLst>
                    <a:ext uri="{0D108BD9-81ED-4DB2-BD59-A6C34878D82A}">
                      <a16:rowId xmlns:a16="http://schemas.microsoft.com/office/drawing/2014/main" val="2638293255"/>
                    </a:ext>
                  </a:extLst>
                </a:tr>
              </a:tbl>
            </a:graphicData>
          </a:graphic>
        </p:graphicFrame>
        <p:grpSp>
          <p:nvGrpSpPr>
            <p:cNvPr id="304" name="Group 303">
              <a:extLst>
                <a:ext uri="{FF2B5EF4-FFF2-40B4-BE49-F238E27FC236}">
                  <a16:creationId xmlns:a16="http://schemas.microsoft.com/office/drawing/2014/main" id="{409450CE-D0E2-4E71-8660-EC475DAE4BA5}"/>
                </a:ext>
              </a:extLst>
            </p:cNvPr>
            <p:cNvGrpSpPr/>
            <p:nvPr/>
          </p:nvGrpSpPr>
          <p:grpSpPr>
            <a:xfrm>
              <a:off x="3336185" y="2787666"/>
              <a:ext cx="220417" cy="1040952"/>
              <a:chOff x="802597" y="2447599"/>
              <a:chExt cx="560733" cy="2648146"/>
            </a:xfrm>
          </p:grpSpPr>
          <p:sp>
            <p:nvSpPr>
              <p:cNvPr id="348" name="Freeform: Shape 347">
                <a:extLst>
                  <a:ext uri="{FF2B5EF4-FFF2-40B4-BE49-F238E27FC236}">
                    <a16:creationId xmlns:a16="http://schemas.microsoft.com/office/drawing/2014/main" id="{581BB20E-337D-48FF-B831-F60734A04CE6}"/>
                  </a:ext>
                </a:extLst>
              </p:cNvPr>
              <p:cNvSpPr/>
              <p:nvPr/>
            </p:nvSpPr>
            <p:spPr>
              <a:xfrm>
                <a:off x="80259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9" name="Flowchart: Extract 348">
                <a:extLst>
                  <a:ext uri="{FF2B5EF4-FFF2-40B4-BE49-F238E27FC236}">
                    <a16:creationId xmlns:a16="http://schemas.microsoft.com/office/drawing/2014/main" id="{D989FA32-071A-4B0B-A475-BF807CDCE83A}"/>
                  </a:ext>
                </a:extLst>
              </p:cNvPr>
              <p:cNvSpPr/>
              <p:nvPr/>
            </p:nvSpPr>
            <p:spPr>
              <a:xfrm rot="6956782">
                <a:off x="100135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05" name="Group 304">
              <a:extLst>
                <a:ext uri="{FF2B5EF4-FFF2-40B4-BE49-F238E27FC236}">
                  <a16:creationId xmlns:a16="http://schemas.microsoft.com/office/drawing/2014/main" id="{85DEB020-4D9E-4D68-B1A4-0C6B226D4B35}"/>
                </a:ext>
              </a:extLst>
            </p:cNvPr>
            <p:cNvGrpSpPr/>
            <p:nvPr/>
          </p:nvGrpSpPr>
          <p:grpSpPr>
            <a:xfrm>
              <a:off x="3533725" y="2787666"/>
              <a:ext cx="220417" cy="1040952"/>
              <a:chOff x="1305130" y="2447599"/>
              <a:chExt cx="560733" cy="2648146"/>
            </a:xfrm>
          </p:grpSpPr>
          <p:sp>
            <p:nvSpPr>
              <p:cNvPr id="346" name="Freeform: Shape 345">
                <a:extLst>
                  <a:ext uri="{FF2B5EF4-FFF2-40B4-BE49-F238E27FC236}">
                    <a16:creationId xmlns:a16="http://schemas.microsoft.com/office/drawing/2014/main" id="{16F1C21E-D5CB-40F2-B759-ED3D9534F4D9}"/>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7" name="Flowchart: Extract 346">
                <a:extLst>
                  <a:ext uri="{FF2B5EF4-FFF2-40B4-BE49-F238E27FC236}">
                    <a16:creationId xmlns:a16="http://schemas.microsoft.com/office/drawing/2014/main" id="{1307E6AF-95AE-42E5-88B6-0761A655713A}"/>
                  </a:ext>
                </a:extLst>
              </p:cNvPr>
              <p:cNvSpPr/>
              <p:nvPr/>
            </p:nvSpPr>
            <p:spPr>
              <a:xfrm rot="6956782">
                <a:off x="1503885"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06" name="Group 305">
              <a:extLst>
                <a:ext uri="{FF2B5EF4-FFF2-40B4-BE49-F238E27FC236}">
                  <a16:creationId xmlns:a16="http://schemas.microsoft.com/office/drawing/2014/main" id="{85F03CA0-0C43-49C2-9EB6-08676B6A7C7B}"/>
                </a:ext>
              </a:extLst>
            </p:cNvPr>
            <p:cNvGrpSpPr/>
            <p:nvPr/>
          </p:nvGrpSpPr>
          <p:grpSpPr>
            <a:xfrm>
              <a:off x="3731264" y="2787666"/>
              <a:ext cx="220417" cy="1040952"/>
              <a:chOff x="1807663" y="2447599"/>
              <a:chExt cx="560733" cy="2648146"/>
            </a:xfrm>
          </p:grpSpPr>
          <p:sp>
            <p:nvSpPr>
              <p:cNvPr id="344" name="Freeform: Shape 343">
                <a:extLst>
                  <a:ext uri="{FF2B5EF4-FFF2-40B4-BE49-F238E27FC236}">
                    <a16:creationId xmlns:a16="http://schemas.microsoft.com/office/drawing/2014/main" id="{6DABC30B-8B0D-400C-B77D-7720C7C64CF5}"/>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5" name="Flowchart: Extract 344">
                <a:extLst>
                  <a:ext uri="{FF2B5EF4-FFF2-40B4-BE49-F238E27FC236}">
                    <a16:creationId xmlns:a16="http://schemas.microsoft.com/office/drawing/2014/main" id="{35F26607-A808-4DED-8BA0-077687563E2C}"/>
                  </a:ext>
                </a:extLst>
              </p:cNvPr>
              <p:cNvSpPr/>
              <p:nvPr/>
            </p:nvSpPr>
            <p:spPr>
              <a:xfrm rot="6956782">
                <a:off x="2006418"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07" name="Group 306">
              <a:extLst>
                <a:ext uri="{FF2B5EF4-FFF2-40B4-BE49-F238E27FC236}">
                  <a16:creationId xmlns:a16="http://schemas.microsoft.com/office/drawing/2014/main" id="{C5083A07-C56F-4A03-9ECC-1783AB834A89}"/>
                </a:ext>
              </a:extLst>
            </p:cNvPr>
            <p:cNvGrpSpPr/>
            <p:nvPr/>
          </p:nvGrpSpPr>
          <p:grpSpPr>
            <a:xfrm>
              <a:off x="3927961" y="2787666"/>
              <a:ext cx="220417" cy="1040952"/>
              <a:chOff x="2310196" y="2447599"/>
              <a:chExt cx="560733" cy="2648146"/>
            </a:xfrm>
          </p:grpSpPr>
          <p:sp>
            <p:nvSpPr>
              <p:cNvPr id="342" name="Freeform: Shape 341">
                <a:extLst>
                  <a:ext uri="{FF2B5EF4-FFF2-40B4-BE49-F238E27FC236}">
                    <a16:creationId xmlns:a16="http://schemas.microsoft.com/office/drawing/2014/main" id="{41EB1E3C-6449-4F2F-A89B-3E2AE38DF404}"/>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3" name="Flowchart: Extract 342">
                <a:extLst>
                  <a:ext uri="{FF2B5EF4-FFF2-40B4-BE49-F238E27FC236}">
                    <a16:creationId xmlns:a16="http://schemas.microsoft.com/office/drawing/2014/main" id="{6A015970-B9EC-4ABB-855A-6AE8624F43C3}"/>
                  </a:ext>
                </a:extLst>
              </p:cNvPr>
              <p:cNvSpPr/>
              <p:nvPr/>
            </p:nvSpPr>
            <p:spPr>
              <a:xfrm rot="6956782">
                <a:off x="2508951"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08" name="Group 307">
              <a:extLst>
                <a:ext uri="{FF2B5EF4-FFF2-40B4-BE49-F238E27FC236}">
                  <a16:creationId xmlns:a16="http://schemas.microsoft.com/office/drawing/2014/main" id="{B2211001-9554-412D-9E33-3CF250162762}"/>
                </a:ext>
              </a:extLst>
            </p:cNvPr>
            <p:cNvGrpSpPr/>
            <p:nvPr/>
          </p:nvGrpSpPr>
          <p:grpSpPr>
            <a:xfrm>
              <a:off x="4125501" y="2787666"/>
              <a:ext cx="220417" cy="1040952"/>
              <a:chOff x="2812729" y="2447599"/>
              <a:chExt cx="560733" cy="2648146"/>
            </a:xfrm>
          </p:grpSpPr>
          <p:sp>
            <p:nvSpPr>
              <p:cNvPr id="340" name="Freeform: Shape 339">
                <a:extLst>
                  <a:ext uri="{FF2B5EF4-FFF2-40B4-BE49-F238E27FC236}">
                    <a16:creationId xmlns:a16="http://schemas.microsoft.com/office/drawing/2014/main" id="{3F0C80E9-20EA-48E5-9F86-E8A8C4F5FA5F}"/>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1" name="Flowchart: Extract 340">
                <a:extLst>
                  <a:ext uri="{FF2B5EF4-FFF2-40B4-BE49-F238E27FC236}">
                    <a16:creationId xmlns:a16="http://schemas.microsoft.com/office/drawing/2014/main" id="{DAD338C6-72A2-4BC8-8DBA-2A43B6A72353}"/>
                  </a:ext>
                </a:extLst>
              </p:cNvPr>
              <p:cNvSpPr/>
              <p:nvPr/>
            </p:nvSpPr>
            <p:spPr>
              <a:xfrm rot="6956782">
                <a:off x="3011484"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09" name="Group 308">
              <a:extLst>
                <a:ext uri="{FF2B5EF4-FFF2-40B4-BE49-F238E27FC236}">
                  <a16:creationId xmlns:a16="http://schemas.microsoft.com/office/drawing/2014/main" id="{8A439EDF-F136-4CB9-9978-5EFE97095EF8}"/>
                </a:ext>
              </a:extLst>
            </p:cNvPr>
            <p:cNvGrpSpPr/>
            <p:nvPr/>
          </p:nvGrpSpPr>
          <p:grpSpPr>
            <a:xfrm>
              <a:off x="4323040" y="2787666"/>
              <a:ext cx="220417" cy="1040952"/>
              <a:chOff x="3315262" y="2447599"/>
              <a:chExt cx="560733" cy="2648146"/>
            </a:xfrm>
          </p:grpSpPr>
          <p:sp>
            <p:nvSpPr>
              <p:cNvPr id="338" name="Freeform: Shape 337">
                <a:extLst>
                  <a:ext uri="{FF2B5EF4-FFF2-40B4-BE49-F238E27FC236}">
                    <a16:creationId xmlns:a16="http://schemas.microsoft.com/office/drawing/2014/main" id="{74566F05-E36E-4A24-9F70-AEC51E241C72}"/>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39" name="Flowchart: Extract 338">
                <a:extLst>
                  <a:ext uri="{FF2B5EF4-FFF2-40B4-BE49-F238E27FC236}">
                    <a16:creationId xmlns:a16="http://schemas.microsoft.com/office/drawing/2014/main" id="{AB96F311-776F-40E9-A6D2-A5E1D15E461F}"/>
                  </a:ext>
                </a:extLst>
              </p:cNvPr>
              <p:cNvSpPr/>
              <p:nvPr/>
            </p:nvSpPr>
            <p:spPr>
              <a:xfrm rot="6956782">
                <a:off x="3514017"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10" name="Group 309">
              <a:extLst>
                <a:ext uri="{FF2B5EF4-FFF2-40B4-BE49-F238E27FC236}">
                  <a16:creationId xmlns:a16="http://schemas.microsoft.com/office/drawing/2014/main" id="{A9C6853A-1A7F-4B72-9D0C-7E628152074C}"/>
                </a:ext>
              </a:extLst>
            </p:cNvPr>
            <p:cNvGrpSpPr/>
            <p:nvPr/>
          </p:nvGrpSpPr>
          <p:grpSpPr>
            <a:xfrm>
              <a:off x="4520579" y="2787666"/>
              <a:ext cx="220417" cy="1040952"/>
              <a:chOff x="3817795" y="2447599"/>
              <a:chExt cx="560733" cy="2648146"/>
            </a:xfrm>
          </p:grpSpPr>
          <p:sp>
            <p:nvSpPr>
              <p:cNvPr id="336" name="Freeform: Shape 335">
                <a:extLst>
                  <a:ext uri="{FF2B5EF4-FFF2-40B4-BE49-F238E27FC236}">
                    <a16:creationId xmlns:a16="http://schemas.microsoft.com/office/drawing/2014/main" id="{2DC4B94D-011D-4C60-9716-9A92ABBE1387}"/>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37" name="Flowchart: Extract 336">
                <a:extLst>
                  <a:ext uri="{FF2B5EF4-FFF2-40B4-BE49-F238E27FC236}">
                    <a16:creationId xmlns:a16="http://schemas.microsoft.com/office/drawing/2014/main" id="{44B5D638-2FEE-4AB4-969F-E713FA87A26D}"/>
                  </a:ext>
                </a:extLst>
              </p:cNvPr>
              <p:cNvSpPr/>
              <p:nvPr/>
            </p:nvSpPr>
            <p:spPr>
              <a:xfrm rot="6956782">
                <a:off x="4016550"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11" name="Group 310">
              <a:extLst>
                <a:ext uri="{FF2B5EF4-FFF2-40B4-BE49-F238E27FC236}">
                  <a16:creationId xmlns:a16="http://schemas.microsoft.com/office/drawing/2014/main" id="{E7FF0B15-A9EA-4258-9F31-B1F32CD7C96A}"/>
                </a:ext>
              </a:extLst>
            </p:cNvPr>
            <p:cNvGrpSpPr/>
            <p:nvPr/>
          </p:nvGrpSpPr>
          <p:grpSpPr>
            <a:xfrm>
              <a:off x="4718118" y="2787666"/>
              <a:ext cx="220417" cy="1040952"/>
              <a:chOff x="4320327" y="2447599"/>
              <a:chExt cx="560733" cy="2648146"/>
            </a:xfrm>
          </p:grpSpPr>
          <p:sp>
            <p:nvSpPr>
              <p:cNvPr id="334" name="Freeform: Shape 333">
                <a:extLst>
                  <a:ext uri="{FF2B5EF4-FFF2-40B4-BE49-F238E27FC236}">
                    <a16:creationId xmlns:a16="http://schemas.microsoft.com/office/drawing/2014/main" id="{5C38CEAE-8CB9-4F5A-8370-D3D610B9F53A}"/>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35" name="Flowchart: Extract 334">
                <a:extLst>
                  <a:ext uri="{FF2B5EF4-FFF2-40B4-BE49-F238E27FC236}">
                    <a16:creationId xmlns:a16="http://schemas.microsoft.com/office/drawing/2014/main" id="{81BBEC7B-568F-436E-BC55-BF194B2D02C7}"/>
                  </a:ext>
                </a:extLst>
              </p:cNvPr>
              <p:cNvSpPr/>
              <p:nvPr/>
            </p:nvSpPr>
            <p:spPr>
              <a:xfrm rot="6956782">
                <a:off x="4519082" y="4877833"/>
                <a:ext cx="217912" cy="217912"/>
              </a:xfrm>
              <a:prstGeom prst="flowChartExtra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grpSp>
          <p:nvGrpSpPr>
            <p:cNvPr id="312" name="Group 311">
              <a:extLst>
                <a:ext uri="{FF2B5EF4-FFF2-40B4-BE49-F238E27FC236}">
                  <a16:creationId xmlns:a16="http://schemas.microsoft.com/office/drawing/2014/main" id="{B2322003-7ED2-4CB1-AD74-3C2EF95B8BBA}"/>
                </a:ext>
              </a:extLst>
            </p:cNvPr>
            <p:cNvGrpSpPr/>
            <p:nvPr/>
          </p:nvGrpSpPr>
          <p:grpSpPr>
            <a:xfrm>
              <a:off x="3533673" y="2787666"/>
              <a:ext cx="220417" cy="1040952"/>
              <a:chOff x="1305130" y="2447599"/>
              <a:chExt cx="560733" cy="2648146"/>
            </a:xfrm>
          </p:grpSpPr>
          <p:sp>
            <p:nvSpPr>
              <p:cNvPr id="332" name="Freeform: Shape 331">
                <a:extLst>
                  <a:ext uri="{FF2B5EF4-FFF2-40B4-BE49-F238E27FC236}">
                    <a16:creationId xmlns:a16="http://schemas.microsoft.com/office/drawing/2014/main" id="{9ECC6086-8E6B-4B1F-BF02-A74B525C2212}"/>
                  </a:ext>
                </a:extLst>
              </p:cNvPr>
              <p:cNvSpPr/>
              <p:nvPr/>
            </p:nvSpPr>
            <p:spPr>
              <a:xfrm>
                <a:off x="1305130"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33" name="Flowchart: Extract 332">
                <a:extLst>
                  <a:ext uri="{FF2B5EF4-FFF2-40B4-BE49-F238E27FC236}">
                    <a16:creationId xmlns:a16="http://schemas.microsoft.com/office/drawing/2014/main" id="{D8C283CB-B4A1-412F-8660-F479BBC6E7FA}"/>
                  </a:ext>
                </a:extLst>
              </p:cNvPr>
              <p:cNvSpPr/>
              <p:nvPr/>
            </p:nvSpPr>
            <p:spPr>
              <a:xfrm rot="6956782">
                <a:off x="1503885"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3" name="Group 312">
              <a:extLst>
                <a:ext uri="{FF2B5EF4-FFF2-40B4-BE49-F238E27FC236}">
                  <a16:creationId xmlns:a16="http://schemas.microsoft.com/office/drawing/2014/main" id="{F7177528-3D7B-467F-A118-3C1D3060821E}"/>
                </a:ext>
              </a:extLst>
            </p:cNvPr>
            <p:cNvGrpSpPr/>
            <p:nvPr/>
          </p:nvGrpSpPr>
          <p:grpSpPr>
            <a:xfrm>
              <a:off x="3731212" y="2787666"/>
              <a:ext cx="220417" cy="1040952"/>
              <a:chOff x="1807663" y="2447599"/>
              <a:chExt cx="560733" cy="2648146"/>
            </a:xfrm>
          </p:grpSpPr>
          <p:sp>
            <p:nvSpPr>
              <p:cNvPr id="330" name="Freeform: Shape 329">
                <a:extLst>
                  <a:ext uri="{FF2B5EF4-FFF2-40B4-BE49-F238E27FC236}">
                    <a16:creationId xmlns:a16="http://schemas.microsoft.com/office/drawing/2014/main" id="{01E026F3-1730-4E62-AF5B-685FA8E5961F}"/>
                  </a:ext>
                </a:extLst>
              </p:cNvPr>
              <p:cNvSpPr/>
              <p:nvPr/>
            </p:nvSpPr>
            <p:spPr>
              <a:xfrm>
                <a:off x="1807663"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31" name="Flowchart: Extract 330">
                <a:extLst>
                  <a:ext uri="{FF2B5EF4-FFF2-40B4-BE49-F238E27FC236}">
                    <a16:creationId xmlns:a16="http://schemas.microsoft.com/office/drawing/2014/main" id="{97E2D80B-65A9-46BA-864D-8905A18895C3}"/>
                  </a:ext>
                </a:extLst>
              </p:cNvPr>
              <p:cNvSpPr/>
              <p:nvPr/>
            </p:nvSpPr>
            <p:spPr>
              <a:xfrm rot="6956782">
                <a:off x="2006418"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4" name="Group 313">
              <a:extLst>
                <a:ext uri="{FF2B5EF4-FFF2-40B4-BE49-F238E27FC236}">
                  <a16:creationId xmlns:a16="http://schemas.microsoft.com/office/drawing/2014/main" id="{E0B9A4B0-CBF7-4691-A7C8-99C3A4A96FE7}"/>
                </a:ext>
              </a:extLst>
            </p:cNvPr>
            <p:cNvGrpSpPr/>
            <p:nvPr/>
          </p:nvGrpSpPr>
          <p:grpSpPr>
            <a:xfrm>
              <a:off x="3927909" y="2787666"/>
              <a:ext cx="220417" cy="1040952"/>
              <a:chOff x="2310196" y="2447599"/>
              <a:chExt cx="560733" cy="2648146"/>
            </a:xfrm>
          </p:grpSpPr>
          <p:sp>
            <p:nvSpPr>
              <p:cNvPr id="328" name="Freeform: Shape 327">
                <a:extLst>
                  <a:ext uri="{FF2B5EF4-FFF2-40B4-BE49-F238E27FC236}">
                    <a16:creationId xmlns:a16="http://schemas.microsoft.com/office/drawing/2014/main" id="{2AA7EE3C-84BD-42A2-86FB-01DA49E2FB20}"/>
                  </a:ext>
                </a:extLst>
              </p:cNvPr>
              <p:cNvSpPr/>
              <p:nvPr/>
            </p:nvSpPr>
            <p:spPr>
              <a:xfrm>
                <a:off x="2310196"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29" name="Flowchart: Extract 328">
                <a:extLst>
                  <a:ext uri="{FF2B5EF4-FFF2-40B4-BE49-F238E27FC236}">
                    <a16:creationId xmlns:a16="http://schemas.microsoft.com/office/drawing/2014/main" id="{3B381B96-11C8-42E0-A545-D4FCB65350CA}"/>
                  </a:ext>
                </a:extLst>
              </p:cNvPr>
              <p:cNvSpPr/>
              <p:nvPr/>
            </p:nvSpPr>
            <p:spPr>
              <a:xfrm rot="6956782">
                <a:off x="2508951"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5" name="Group 314">
              <a:extLst>
                <a:ext uri="{FF2B5EF4-FFF2-40B4-BE49-F238E27FC236}">
                  <a16:creationId xmlns:a16="http://schemas.microsoft.com/office/drawing/2014/main" id="{2418997D-AC88-439B-ABB4-BECCACD81352}"/>
                </a:ext>
              </a:extLst>
            </p:cNvPr>
            <p:cNvGrpSpPr/>
            <p:nvPr/>
          </p:nvGrpSpPr>
          <p:grpSpPr>
            <a:xfrm>
              <a:off x="4125449" y="2787666"/>
              <a:ext cx="220417" cy="1040952"/>
              <a:chOff x="2812729" y="2447599"/>
              <a:chExt cx="560733" cy="2648146"/>
            </a:xfrm>
          </p:grpSpPr>
          <p:sp>
            <p:nvSpPr>
              <p:cNvPr id="326" name="Freeform: Shape 325">
                <a:extLst>
                  <a:ext uri="{FF2B5EF4-FFF2-40B4-BE49-F238E27FC236}">
                    <a16:creationId xmlns:a16="http://schemas.microsoft.com/office/drawing/2014/main" id="{6BB1C734-942F-40C9-B1C8-AD574A3AB554}"/>
                  </a:ext>
                </a:extLst>
              </p:cNvPr>
              <p:cNvSpPr/>
              <p:nvPr/>
            </p:nvSpPr>
            <p:spPr>
              <a:xfrm>
                <a:off x="2812729"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27" name="Flowchart: Extract 326">
                <a:extLst>
                  <a:ext uri="{FF2B5EF4-FFF2-40B4-BE49-F238E27FC236}">
                    <a16:creationId xmlns:a16="http://schemas.microsoft.com/office/drawing/2014/main" id="{D92DBF63-DFAB-4C94-95D1-2DB1B229CD89}"/>
                  </a:ext>
                </a:extLst>
              </p:cNvPr>
              <p:cNvSpPr/>
              <p:nvPr/>
            </p:nvSpPr>
            <p:spPr>
              <a:xfrm rot="6956782">
                <a:off x="3011484"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6" name="Group 315">
              <a:extLst>
                <a:ext uri="{FF2B5EF4-FFF2-40B4-BE49-F238E27FC236}">
                  <a16:creationId xmlns:a16="http://schemas.microsoft.com/office/drawing/2014/main" id="{81C6CA7B-4FBF-4FA5-B060-BD2C7B76B100}"/>
                </a:ext>
              </a:extLst>
            </p:cNvPr>
            <p:cNvGrpSpPr/>
            <p:nvPr/>
          </p:nvGrpSpPr>
          <p:grpSpPr>
            <a:xfrm>
              <a:off x="4322988" y="2787666"/>
              <a:ext cx="220417" cy="1040952"/>
              <a:chOff x="3315262" y="2447599"/>
              <a:chExt cx="560733" cy="2648146"/>
            </a:xfrm>
          </p:grpSpPr>
          <p:sp>
            <p:nvSpPr>
              <p:cNvPr id="324" name="Freeform: Shape 323">
                <a:extLst>
                  <a:ext uri="{FF2B5EF4-FFF2-40B4-BE49-F238E27FC236}">
                    <a16:creationId xmlns:a16="http://schemas.microsoft.com/office/drawing/2014/main" id="{BD67381A-0A38-4393-B254-07CB4D8FF516}"/>
                  </a:ext>
                </a:extLst>
              </p:cNvPr>
              <p:cNvSpPr/>
              <p:nvPr/>
            </p:nvSpPr>
            <p:spPr>
              <a:xfrm>
                <a:off x="3315262"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25" name="Flowchart: Extract 324">
                <a:extLst>
                  <a:ext uri="{FF2B5EF4-FFF2-40B4-BE49-F238E27FC236}">
                    <a16:creationId xmlns:a16="http://schemas.microsoft.com/office/drawing/2014/main" id="{3CF58B13-02BB-4942-9A8A-CFF48DA75B20}"/>
                  </a:ext>
                </a:extLst>
              </p:cNvPr>
              <p:cNvSpPr/>
              <p:nvPr/>
            </p:nvSpPr>
            <p:spPr>
              <a:xfrm rot="6956782">
                <a:off x="3514017"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7" name="Group 316">
              <a:extLst>
                <a:ext uri="{FF2B5EF4-FFF2-40B4-BE49-F238E27FC236}">
                  <a16:creationId xmlns:a16="http://schemas.microsoft.com/office/drawing/2014/main" id="{40E47AF9-C74C-4139-B4C2-9B887CCFD5E6}"/>
                </a:ext>
              </a:extLst>
            </p:cNvPr>
            <p:cNvGrpSpPr/>
            <p:nvPr/>
          </p:nvGrpSpPr>
          <p:grpSpPr>
            <a:xfrm>
              <a:off x="4520527" y="2787666"/>
              <a:ext cx="220417" cy="1040952"/>
              <a:chOff x="3817795" y="2447599"/>
              <a:chExt cx="560733" cy="2648146"/>
            </a:xfrm>
          </p:grpSpPr>
          <p:sp>
            <p:nvSpPr>
              <p:cNvPr id="322" name="Freeform: Shape 321">
                <a:extLst>
                  <a:ext uri="{FF2B5EF4-FFF2-40B4-BE49-F238E27FC236}">
                    <a16:creationId xmlns:a16="http://schemas.microsoft.com/office/drawing/2014/main" id="{B4ACE3EB-29ED-4E52-9A2D-39EC16C29070}"/>
                  </a:ext>
                </a:extLst>
              </p:cNvPr>
              <p:cNvSpPr/>
              <p:nvPr/>
            </p:nvSpPr>
            <p:spPr>
              <a:xfrm>
                <a:off x="3817795"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23" name="Flowchart: Extract 322">
                <a:extLst>
                  <a:ext uri="{FF2B5EF4-FFF2-40B4-BE49-F238E27FC236}">
                    <a16:creationId xmlns:a16="http://schemas.microsoft.com/office/drawing/2014/main" id="{9F3B2DC7-C83B-46C5-AF75-E44EE6B64479}"/>
                  </a:ext>
                </a:extLst>
              </p:cNvPr>
              <p:cNvSpPr/>
              <p:nvPr/>
            </p:nvSpPr>
            <p:spPr>
              <a:xfrm rot="6956782">
                <a:off x="4016550"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grpSp>
          <p:nvGrpSpPr>
            <p:cNvPr id="318" name="Group 317">
              <a:extLst>
                <a:ext uri="{FF2B5EF4-FFF2-40B4-BE49-F238E27FC236}">
                  <a16:creationId xmlns:a16="http://schemas.microsoft.com/office/drawing/2014/main" id="{0B6AF772-8BED-4AAF-B314-23BB44FDEFEC}"/>
                </a:ext>
              </a:extLst>
            </p:cNvPr>
            <p:cNvGrpSpPr/>
            <p:nvPr/>
          </p:nvGrpSpPr>
          <p:grpSpPr>
            <a:xfrm>
              <a:off x="4718066" y="2787666"/>
              <a:ext cx="220417" cy="1040952"/>
              <a:chOff x="4320327" y="2447599"/>
              <a:chExt cx="560733" cy="2648146"/>
            </a:xfrm>
          </p:grpSpPr>
          <p:sp>
            <p:nvSpPr>
              <p:cNvPr id="320" name="Freeform: Shape 319">
                <a:extLst>
                  <a:ext uri="{FF2B5EF4-FFF2-40B4-BE49-F238E27FC236}">
                    <a16:creationId xmlns:a16="http://schemas.microsoft.com/office/drawing/2014/main" id="{AB3D1945-C511-4AEF-A4C9-C9F8463AD939}"/>
                  </a:ext>
                </a:extLst>
              </p:cNvPr>
              <p:cNvSpPr/>
              <p:nvPr/>
            </p:nvSpPr>
            <p:spPr>
              <a:xfrm>
                <a:off x="4320327" y="2447599"/>
                <a:ext cx="560733" cy="2529191"/>
              </a:xfrm>
              <a:custGeom>
                <a:avLst/>
                <a:gdLst>
                  <a:gd name="connsiteX0" fmla="*/ 73977 w 560733"/>
                  <a:gd name="connsiteY0" fmla="*/ 0 h 2529191"/>
                  <a:gd name="connsiteX1" fmla="*/ 560360 w 560733"/>
                  <a:gd name="connsiteY1" fmla="*/ 1128408 h 2529191"/>
                  <a:gd name="connsiteX2" fmla="*/ 5884 w 560733"/>
                  <a:gd name="connsiteY2" fmla="*/ 2198451 h 2529191"/>
                  <a:gd name="connsiteX3" fmla="*/ 317169 w 560733"/>
                  <a:gd name="connsiteY3" fmla="*/ 2529191 h 2529191"/>
                </a:gdLst>
                <a:ahLst/>
                <a:cxnLst>
                  <a:cxn ang="0">
                    <a:pos x="connsiteX0" y="connsiteY0"/>
                  </a:cxn>
                  <a:cxn ang="0">
                    <a:pos x="connsiteX1" y="connsiteY1"/>
                  </a:cxn>
                  <a:cxn ang="0">
                    <a:pos x="connsiteX2" y="connsiteY2"/>
                  </a:cxn>
                  <a:cxn ang="0">
                    <a:pos x="connsiteX3" y="connsiteY3"/>
                  </a:cxn>
                </a:cxnLst>
                <a:rect l="l" t="t" r="r" b="b"/>
                <a:pathLst>
                  <a:path w="560733" h="2529191">
                    <a:moveTo>
                      <a:pt x="73977" y="0"/>
                    </a:moveTo>
                    <a:cubicBezTo>
                      <a:pt x="322843" y="381000"/>
                      <a:pt x="571709" y="762000"/>
                      <a:pt x="560360" y="1128408"/>
                    </a:cubicBezTo>
                    <a:cubicBezTo>
                      <a:pt x="549011" y="1494817"/>
                      <a:pt x="46416" y="1964987"/>
                      <a:pt x="5884" y="2198451"/>
                    </a:cubicBezTo>
                    <a:cubicBezTo>
                      <a:pt x="-34648" y="2431915"/>
                      <a:pt x="141260" y="2480553"/>
                      <a:pt x="317169" y="2529191"/>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21" name="Flowchart: Extract 320">
                <a:extLst>
                  <a:ext uri="{FF2B5EF4-FFF2-40B4-BE49-F238E27FC236}">
                    <a16:creationId xmlns:a16="http://schemas.microsoft.com/office/drawing/2014/main" id="{830981E1-32DF-410F-BFFE-E6AD6E3FF462}"/>
                  </a:ext>
                </a:extLst>
              </p:cNvPr>
              <p:cNvSpPr/>
              <p:nvPr/>
            </p:nvSpPr>
            <p:spPr>
              <a:xfrm rot="6956782">
                <a:off x="4519082" y="4877833"/>
                <a:ext cx="217912" cy="217912"/>
              </a:xfrm>
              <a:prstGeom prst="flowChartExtra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319" name="Rectangle 318">
              <a:extLst>
                <a:ext uri="{FF2B5EF4-FFF2-40B4-BE49-F238E27FC236}">
                  <a16:creationId xmlns:a16="http://schemas.microsoft.com/office/drawing/2014/main" id="{85FCAA0B-4144-4928-88E9-A741ED1DC982}"/>
                </a:ext>
              </a:extLst>
            </p:cNvPr>
            <p:cNvSpPr/>
            <p:nvPr/>
          </p:nvSpPr>
          <p:spPr>
            <a:xfrm>
              <a:off x="3295491" y="2908198"/>
              <a:ext cx="1598356" cy="656741"/>
            </a:xfrm>
            <a:prstGeom prst="rect">
              <a:avLst/>
            </a:prstGeom>
            <a:solidFill>
              <a:schemeClr val="tx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x = input[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float y = </a:t>
              </a:r>
              <a:r>
                <a:rPr kumimoji="0" lang="en-US" sz="600" b="1" i="0" u="none" strike="noStrike" kern="1200" cap="none" spc="0" normalizeH="0" baseline="0" noProof="0" dirty="0" err="1">
                  <a:ln>
                    <a:noFill/>
                  </a:ln>
                  <a:solidFill>
                    <a:srgbClr val="000000"/>
                  </a:solidFill>
                  <a:effectLst/>
                  <a:uLnTx/>
                  <a:uFillTx/>
                  <a:latin typeface="OCRB" panose="020B0604020202020204" pitchFamily="49" charset="0"/>
                  <a:ea typeface="+mn-ea"/>
                  <a:cs typeface="+mn-cs"/>
                </a:rPr>
                <a:t>func</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(x)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output[</a:t>
              </a:r>
              <a:r>
                <a:rPr kumimoji="0" lang="en-US" sz="600" b="1" i="0" u="none" strike="noStrike" kern="1200" cap="none" spc="0" normalizeH="0" baseline="0" noProof="0" dirty="0" err="1">
                  <a:ln>
                    <a:noFill/>
                  </a:ln>
                  <a:solidFill>
                    <a:srgbClr val="0071C5">
                      <a:lumMod val="75000"/>
                    </a:srgbClr>
                  </a:solidFill>
                  <a:effectLst/>
                  <a:uLnTx/>
                  <a:uFillTx/>
                  <a:latin typeface="OCRB" panose="020B0604020202020204" pitchFamily="49" charset="0"/>
                  <a:ea typeface="+mn-ea"/>
                  <a:cs typeface="+mn-cs"/>
                </a:rPr>
                <a:t>threadID</a:t>
              </a: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 =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OCRB" panose="020B0604020202020204" pitchFamily="49" charset="0"/>
                  <a:ea typeface="+mn-ea"/>
                  <a:cs typeface="+mn-cs"/>
                </a:rPr>
                <a:t>…</a:t>
              </a:r>
            </a:p>
          </p:txBody>
        </p:sp>
      </p:grpSp>
    </p:spTree>
    <p:extLst>
      <p:ext uri="{BB962C8B-B14F-4D97-AF65-F5344CB8AC3E}">
        <p14:creationId xmlns:p14="http://schemas.microsoft.com/office/powerpoint/2010/main" val="3234657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949A-A0DE-42C9-854A-982AF0079A0A}"/>
              </a:ext>
            </a:extLst>
          </p:cNvPr>
          <p:cNvSpPr>
            <a:spLocks noGrp="1"/>
          </p:cNvSpPr>
          <p:nvPr>
            <p:ph type="title"/>
          </p:nvPr>
        </p:nvSpPr>
        <p:spPr/>
        <p:txBody>
          <a:bodyPr/>
          <a:lstStyle/>
          <a:p>
            <a:r>
              <a:rPr lang="en-US" dirty="0"/>
              <a:t>CUDA Components</a:t>
            </a:r>
          </a:p>
        </p:txBody>
      </p:sp>
      <p:sp>
        <p:nvSpPr>
          <p:cNvPr id="55" name="Text Placeholder 3">
            <a:extLst>
              <a:ext uri="{FF2B5EF4-FFF2-40B4-BE49-F238E27FC236}">
                <a16:creationId xmlns:a16="http://schemas.microsoft.com/office/drawing/2014/main" id="{FF48EADB-B17C-4E96-825D-F05B61AE8E91}"/>
              </a:ext>
            </a:extLst>
          </p:cNvPr>
          <p:cNvSpPr>
            <a:spLocks noGrp="1"/>
          </p:cNvSpPr>
          <p:nvPr>
            <p:ph type="body" sz="quarter" idx="10"/>
          </p:nvPr>
        </p:nvSpPr>
        <p:spPr>
          <a:xfrm>
            <a:off x="498348" y="1088136"/>
            <a:ext cx="9976104" cy="525463"/>
          </a:xfrm>
        </p:spPr>
        <p:txBody>
          <a:bodyPr/>
          <a:lstStyle/>
          <a:p>
            <a:r>
              <a:rPr lang="en-US" dirty="0"/>
              <a:t>Hardware to Software</a:t>
            </a:r>
          </a:p>
        </p:txBody>
      </p:sp>
      <p:pic>
        <p:nvPicPr>
          <p:cNvPr id="1026" name="Picture 2">
            <a:extLst>
              <a:ext uri="{FF2B5EF4-FFF2-40B4-BE49-F238E27FC236}">
                <a16:creationId xmlns:a16="http://schemas.microsoft.com/office/drawing/2014/main" id="{54092EE2-EC6A-4C73-B444-686F6D13A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06" y="1626086"/>
            <a:ext cx="5953125" cy="4171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B8FF4B7-CFDD-4BE5-9CE6-2800064414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328" b="26407"/>
          <a:stretch/>
        </p:blipFill>
        <p:spPr bwMode="auto">
          <a:xfrm>
            <a:off x="6841631" y="4243324"/>
            <a:ext cx="2872351" cy="14725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4BBC7EB-CDC7-4E1E-B511-CD78400296D0}"/>
              </a:ext>
            </a:extLst>
          </p:cNvPr>
          <p:cNvSpPr/>
          <p:nvPr/>
        </p:nvSpPr>
        <p:spPr>
          <a:xfrm>
            <a:off x="6841631" y="1657802"/>
            <a:ext cx="2872351" cy="4118968"/>
          </a:xfrm>
          <a:prstGeom prst="rect">
            <a:avLst/>
          </a:prstGeom>
          <a:noFill/>
          <a:ln w="28575">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RTX 3080</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8704 CUDA Cores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68 Streaming Multiprocessors (SMs)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p:txBody>
      </p:sp>
    </p:spTree>
    <p:extLst>
      <p:ext uri="{BB962C8B-B14F-4D97-AF65-F5344CB8AC3E}">
        <p14:creationId xmlns:p14="http://schemas.microsoft.com/office/powerpoint/2010/main" val="194589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949A-A0DE-42C9-854A-982AF0079A0A}"/>
              </a:ext>
            </a:extLst>
          </p:cNvPr>
          <p:cNvSpPr>
            <a:spLocks noGrp="1"/>
          </p:cNvSpPr>
          <p:nvPr>
            <p:ph type="title"/>
          </p:nvPr>
        </p:nvSpPr>
        <p:spPr/>
        <p:txBody>
          <a:bodyPr/>
          <a:lstStyle/>
          <a:p>
            <a:r>
              <a:rPr lang="en-US" dirty="0"/>
              <a:t>More Cores More Performance?</a:t>
            </a:r>
          </a:p>
        </p:txBody>
      </p:sp>
      <p:sp>
        <p:nvSpPr>
          <p:cNvPr id="55" name="Text Placeholder 3">
            <a:extLst>
              <a:ext uri="{FF2B5EF4-FFF2-40B4-BE49-F238E27FC236}">
                <a16:creationId xmlns:a16="http://schemas.microsoft.com/office/drawing/2014/main" id="{FF48EADB-B17C-4E96-825D-F05B61AE8E91}"/>
              </a:ext>
            </a:extLst>
          </p:cNvPr>
          <p:cNvSpPr>
            <a:spLocks noGrp="1"/>
          </p:cNvSpPr>
          <p:nvPr>
            <p:ph type="body" sz="quarter" idx="10"/>
          </p:nvPr>
        </p:nvSpPr>
        <p:spPr>
          <a:xfrm>
            <a:off x="498348" y="1088136"/>
            <a:ext cx="9976104" cy="525463"/>
          </a:xfrm>
        </p:spPr>
        <p:txBody>
          <a:bodyPr/>
          <a:lstStyle/>
          <a:p>
            <a:r>
              <a:rPr lang="en-US" dirty="0"/>
              <a:t>A Hardware Integration Example</a:t>
            </a:r>
          </a:p>
        </p:txBody>
      </p:sp>
      <p:sp>
        <p:nvSpPr>
          <p:cNvPr id="14" name="Rectangle 13">
            <a:extLst>
              <a:ext uri="{FF2B5EF4-FFF2-40B4-BE49-F238E27FC236}">
                <a16:creationId xmlns:a16="http://schemas.microsoft.com/office/drawing/2014/main" id="{D9CA1586-034D-456E-A01F-C78CA28EF3C5}"/>
              </a:ext>
            </a:extLst>
          </p:cNvPr>
          <p:cNvSpPr/>
          <p:nvPr/>
        </p:nvSpPr>
        <p:spPr>
          <a:xfrm>
            <a:off x="1051107" y="1491106"/>
            <a:ext cx="8742931" cy="4285911"/>
          </a:xfrm>
          <a:prstGeom prst="rect">
            <a:avLst/>
          </a:prstGeom>
          <a:solidFill>
            <a:schemeClr val="tx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Motherboard</a:t>
            </a:r>
          </a:p>
        </p:txBody>
      </p:sp>
      <p:sp>
        <p:nvSpPr>
          <p:cNvPr id="15" name="Rectangle 14">
            <a:extLst>
              <a:ext uri="{FF2B5EF4-FFF2-40B4-BE49-F238E27FC236}">
                <a16:creationId xmlns:a16="http://schemas.microsoft.com/office/drawing/2014/main" id="{640A98F5-A0DD-41E5-850E-E6E85C1F12FB}"/>
              </a:ext>
            </a:extLst>
          </p:cNvPr>
          <p:cNvSpPr/>
          <p:nvPr/>
        </p:nvSpPr>
        <p:spPr>
          <a:xfrm>
            <a:off x="1497897" y="2090911"/>
            <a:ext cx="13132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CPU</a:t>
            </a:r>
          </a:p>
        </p:txBody>
      </p:sp>
      <p:sp>
        <p:nvSpPr>
          <p:cNvPr id="16" name="Rectangle 15">
            <a:extLst>
              <a:ext uri="{FF2B5EF4-FFF2-40B4-BE49-F238E27FC236}">
                <a16:creationId xmlns:a16="http://schemas.microsoft.com/office/drawing/2014/main" id="{82386562-0144-4977-ABD4-48EEE075F7C0}"/>
              </a:ext>
            </a:extLst>
          </p:cNvPr>
          <p:cNvSpPr/>
          <p:nvPr/>
        </p:nvSpPr>
        <p:spPr>
          <a:xfrm>
            <a:off x="1497897" y="3731837"/>
            <a:ext cx="5786521"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GPU</a:t>
            </a:r>
          </a:p>
        </p:txBody>
      </p:sp>
      <p:sp>
        <p:nvSpPr>
          <p:cNvPr id="17" name="Rectangle 16">
            <a:extLst>
              <a:ext uri="{FF2B5EF4-FFF2-40B4-BE49-F238E27FC236}">
                <a16:creationId xmlns:a16="http://schemas.microsoft.com/office/drawing/2014/main" id="{62C5F58C-84E0-4C31-BA11-A0016400CA1D}"/>
              </a:ext>
            </a:extLst>
          </p:cNvPr>
          <p:cNvSpPr/>
          <p:nvPr/>
        </p:nvSpPr>
        <p:spPr>
          <a:xfrm>
            <a:off x="3047395" y="2085955"/>
            <a:ext cx="24390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RAM</a:t>
            </a:r>
          </a:p>
        </p:txBody>
      </p:sp>
      <p:sp>
        <p:nvSpPr>
          <p:cNvPr id="19" name="Rectangle 18">
            <a:extLst>
              <a:ext uri="{FF2B5EF4-FFF2-40B4-BE49-F238E27FC236}">
                <a16:creationId xmlns:a16="http://schemas.microsoft.com/office/drawing/2014/main" id="{EC40E3AA-DCA6-4B06-A51F-BC071C2E903F}"/>
              </a:ext>
            </a:extLst>
          </p:cNvPr>
          <p:cNvSpPr/>
          <p:nvPr/>
        </p:nvSpPr>
        <p:spPr>
          <a:xfrm>
            <a:off x="5722692" y="2105713"/>
            <a:ext cx="3492830" cy="1425385"/>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Memory Drive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p:txBody>
      </p:sp>
      <p:sp>
        <p:nvSpPr>
          <p:cNvPr id="20" name="Rectangle 19">
            <a:extLst>
              <a:ext uri="{FF2B5EF4-FFF2-40B4-BE49-F238E27FC236}">
                <a16:creationId xmlns:a16="http://schemas.microsoft.com/office/drawing/2014/main" id="{4680459B-42CE-4E3D-BA51-3C4490F8671E}"/>
              </a:ext>
            </a:extLst>
          </p:cNvPr>
          <p:cNvSpPr/>
          <p:nvPr/>
        </p:nvSpPr>
        <p:spPr>
          <a:xfrm>
            <a:off x="7504418" y="3731838"/>
            <a:ext cx="1711104" cy="1449370"/>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PSU</a:t>
            </a:r>
          </a:p>
        </p:txBody>
      </p:sp>
      <p:sp>
        <p:nvSpPr>
          <p:cNvPr id="21" name="Rectangle 20">
            <a:extLst>
              <a:ext uri="{FF2B5EF4-FFF2-40B4-BE49-F238E27FC236}">
                <a16:creationId xmlns:a16="http://schemas.microsoft.com/office/drawing/2014/main" id="{21529DAA-2B74-4D99-B465-F6A626AD2FB0}"/>
              </a:ext>
            </a:extLst>
          </p:cNvPr>
          <p:cNvSpPr/>
          <p:nvPr/>
        </p:nvSpPr>
        <p:spPr>
          <a:xfrm>
            <a:off x="8186170" y="1304926"/>
            <a:ext cx="1827868" cy="3101009"/>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If hardware is not balanced, bottlenecks occur</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The right hardware depends on the task</a:t>
            </a:r>
          </a:p>
        </p:txBody>
      </p:sp>
    </p:spTree>
    <p:extLst>
      <p:ext uri="{BB962C8B-B14F-4D97-AF65-F5344CB8AC3E}">
        <p14:creationId xmlns:p14="http://schemas.microsoft.com/office/powerpoint/2010/main" val="2176230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77EA-9E4C-4CF7-A222-4B4CAC247903}"/>
              </a:ext>
            </a:extLst>
          </p:cNvPr>
          <p:cNvSpPr>
            <a:spLocks noGrp="1"/>
          </p:cNvSpPr>
          <p:nvPr>
            <p:ph type="title"/>
          </p:nvPr>
        </p:nvSpPr>
        <p:spPr/>
        <p:txBody>
          <a:bodyPr/>
          <a:lstStyle/>
          <a:p>
            <a:r>
              <a:rPr lang="en-US" dirty="0"/>
              <a:t>How data Moves In a Computer</a:t>
            </a:r>
          </a:p>
        </p:txBody>
      </p:sp>
      <p:sp>
        <p:nvSpPr>
          <p:cNvPr id="5" name="Rectangle 4">
            <a:extLst>
              <a:ext uri="{FF2B5EF4-FFF2-40B4-BE49-F238E27FC236}">
                <a16:creationId xmlns:a16="http://schemas.microsoft.com/office/drawing/2014/main" id="{543C037F-5089-4829-AA27-A29E5F24E9C8}"/>
              </a:ext>
            </a:extLst>
          </p:cNvPr>
          <p:cNvSpPr/>
          <p:nvPr/>
        </p:nvSpPr>
        <p:spPr>
          <a:xfrm>
            <a:off x="1051107" y="1491106"/>
            <a:ext cx="8742931" cy="4285911"/>
          </a:xfrm>
          <a:prstGeom prst="rect">
            <a:avLst/>
          </a:prstGeom>
          <a:solidFill>
            <a:schemeClr val="tx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Motherboard</a:t>
            </a:r>
          </a:p>
        </p:txBody>
      </p:sp>
      <p:sp>
        <p:nvSpPr>
          <p:cNvPr id="6" name="Rectangle 5">
            <a:extLst>
              <a:ext uri="{FF2B5EF4-FFF2-40B4-BE49-F238E27FC236}">
                <a16:creationId xmlns:a16="http://schemas.microsoft.com/office/drawing/2014/main" id="{ABFCD74D-6B79-4C44-ADBE-315ED2BD3D55}"/>
              </a:ext>
            </a:extLst>
          </p:cNvPr>
          <p:cNvSpPr/>
          <p:nvPr/>
        </p:nvSpPr>
        <p:spPr>
          <a:xfrm>
            <a:off x="1497897" y="2090911"/>
            <a:ext cx="13132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CPU</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40" b="0" i="0" u="none" strike="noStrike" kern="1200" cap="none" spc="0" normalizeH="0" baseline="0" noProof="0" dirty="0">
                <a:ln>
                  <a:noFill/>
                </a:ln>
                <a:solidFill>
                  <a:srgbClr val="000000"/>
                </a:solidFill>
                <a:effectLst/>
                <a:uLnTx/>
                <a:uFillTx/>
                <a:latin typeface="Trebuchet MS"/>
                <a:ea typeface="+mn-ea"/>
                <a:cs typeface="+mn-cs"/>
              </a:rPr>
              <a:t>1 – 2 Cores per GPU.</a:t>
            </a:r>
          </a:p>
        </p:txBody>
      </p:sp>
      <p:sp>
        <p:nvSpPr>
          <p:cNvPr id="7" name="Rectangle 6">
            <a:extLst>
              <a:ext uri="{FF2B5EF4-FFF2-40B4-BE49-F238E27FC236}">
                <a16:creationId xmlns:a16="http://schemas.microsoft.com/office/drawing/2014/main" id="{E8CB640A-37D5-48D1-8929-2FCCD855A6A4}"/>
              </a:ext>
            </a:extLst>
          </p:cNvPr>
          <p:cNvSpPr/>
          <p:nvPr/>
        </p:nvSpPr>
        <p:spPr>
          <a:xfrm>
            <a:off x="1497897" y="3731837"/>
            <a:ext cx="5786521" cy="1701297"/>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GPU</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40" b="0" i="0" u="none" strike="noStrike" kern="1200" cap="none" spc="0" normalizeH="0" baseline="0" noProof="0" dirty="0">
                <a:ln>
                  <a:noFill/>
                </a:ln>
                <a:solidFill>
                  <a:srgbClr val="000000"/>
                </a:solidFill>
                <a:effectLst/>
                <a:uLnTx/>
                <a:uFillTx/>
                <a:latin typeface="Trebuchet MS"/>
                <a:ea typeface="+mn-ea"/>
                <a:cs typeface="+mn-cs"/>
              </a:rPr>
              <a:t>GPUs excel on matrix multiplication computation which is used frequently in ETL and ML model training. RAM speed, GPU speed and Memory Bandwidth can all be a potential bottleneck for computation. Model and data size will impact the efficacy of the GPU.</a:t>
            </a:r>
          </a:p>
        </p:txBody>
      </p:sp>
      <p:sp>
        <p:nvSpPr>
          <p:cNvPr id="8" name="Rectangle 7">
            <a:extLst>
              <a:ext uri="{FF2B5EF4-FFF2-40B4-BE49-F238E27FC236}">
                <a16:creationId xmlns:a16="http://schemas.microsoft.com/office/drawing/2014/main" id="{04545629-797F-4901-AC50-F4DAA203B0E3}"/>
              </a:ext>
            </a:extLst>
          </p:cNvPr>
          <p:cNvSpPr/>
          <p:nvPr/>
        </p:nvSpPr>
        <p:spPr>
          <a:xfrm>
            <a:off x="3047395" y="2085955"/>
            <a:ext cx="24390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RAM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Should be at least a little bigger than GPU RAM. PCIe lane speed can be a factor with massive datasets.</a:t>
            </a: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E8F0F6EE-5DAA-4638-9D76-4DE6897290E8}"/>
              </a:ext>
            </a:extLst>
          </p:cNvPr>
          <p:cNvSpPr/>
          <p:nvPr/>
        </p:nvSpPr>
        <p:spPr>
          <a:xfrm>
            <a:off x="5722692" y="2105713"/>
            <a:ext cx="3492830" cy="1425385"/>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Memory Drive</a:t>
            </a:r>
          </a:p>
          <a:p>
            <a:pPr marL="0" marR="0" lvl="0" indent="0" algn="l" defTabSz="411480" rtl="0" eaLnBrk="1" fontAlgn="base" latinLnBrk="0" hangingPunct="1">
              <a:lnSpc>
                <a:spcPct val="100000"/>
              </a:lnSpc>
              <a:spcBef>
                <a:spcPct val="0"/>
              </a:spcBef>
              <a:spcAft>
                <a:spcPct val="0"/>
              </a:spcAft>
              <a:buClrTx/>
              <a:buSzTx/>
              <a:buFontTx/>
              <a:buNone/>
              <a:tabLst/>
              <a:defRPr/>
            </a:pPr>
            <a:r>
              <a:rPr kumimoji="0" lang="en-US" sz="1440" b="0" i="0" u="none" strike="noStrike" kern="1200" cap="none" spc="0" normalizeH="0" baseline="0" noProof="0" dirty="0">
                <a:ln>
                  <a:noFill/>
                </a:ln>
                <a:solidFill>
                  <a:srgbClr val="000000"/>
                </a:solidFill>
                <a:effectLst/>
                <a:uLnTx/>
                <a:uFillTx/>
                <a:latin typeface="Trebuchet MS"/>
                <a:ea typeface="+mn-ea"/>
                <a:cs typeface="+mn-cs"/>
              </a:rPr>
              <a:t>If the data is too large to be loaded into RAM, then reading speed from the memory drive can be a bottleneck. </a:t>
            </a: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C754B980-625D-45D7-BAEA-6A9CB2FDAA5B}"/>
              </a:ext>
            </a:extLst>
          </p:cNvPr>
          <p:cNvSpPr/>
          <p:nvPr/>
        </p:nvSpPr>
        <p:spPr>
          <a:xfrm>
            <a:off x="7504418" y="3731838"/>
            <a:ext cx="1711104" cy="1701296"/>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PSU</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40" b="0" i="0" u="none" strike="noStrike" kern="1200" cap="none" spc="0" normalizeH="0" baseline="0" noProof="0" dirty="0">
                <a:ln>
                  <a:noFill/>
                </a:ln>
                <a:solidFill>
                  <a:srgbClr val="000000"/>
                </a:solidFill>
                <a:effectLst/>
                <a:uLnTx/>
                <a:uFillTx/>
                <a:latin typeface="Trebuchet MS"/>
                <a:ea typeface="+mn-ea"/>
                <a:cs typeface="+mn-cs"/>
              </a:rPr>
              <a:t>There should be enough juice to power all the cool hardware. If it’s not cool, try adding more fans.</a:t>
            </a:r>
          </a:p>
        </p:txBody>
      </p:sp>
      <p:sp>
        <p:nvSpPr>
          <p:cNvPr id="11" name="Text Placeholder 3">
            <a:extLst>
              <a:ext uri="{FF2B5EF4-FFF2-40B4-BE49-F238E27FC236}">
                <a16:creationId xmlns:a16="http://schemas.microsoft.com/office/drawing/2014/main" id="{07AC0867-F715-4B58-B504-730E59659A59}"/>
              </a:ext>
            </a:extLst>
          </p:cNvPr>
          <p:cNvSpPr>
            <a:spLocks noGrp="1"/>
          </p:cNvSpPr>
          <p:nvPr>
            <p:ph type="body" sz="quarter" idx="10"/>
          </p:nvPr>
        </p:nvSpPr>
        <p:spPr>
          <a:xfrm>
            <a:off x="498348" y="1088136"/>
            <a:ext cx="9976104" cy="525463"/>
          </a:xfrm>
        </p:spPr>
        <p:txBody>
          <a:bodyPr/>
          <a:lstStyle/>
          <a:p>
            <a:r>
              <a:rPr lang="en-US" dirty="0"/>
              <a:t>A Hardware Integration Example</a:t>
            </a:r>
          </a:p>
        </p:txBody>
      </p:sp>
    </p:spTree>
    <p:extLst>
      <p:ext uri="{BB962C8B-B14F-4D97-AF65-F5344CB8AC3E}">
        <p14:creationId xmlns:p14="http://schemas.microsoft.com/office/powerpoint/2010/main" val="197186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77EA-9E4C-4CF7-A222-4B4CAC247903}"/>
              </a:ext>
            </a:extLst>
          </p:cNvPr>
          <p:cNvSpPr>
            <a:spLocks noGrp="1"/>
          </p:cNvSpPr>
          <p:nvPr>
            <p:ph type="title"/>
          </p:nvPr>
        </p:nvSpPr>
        <p:spPr/>
        <p:txBody>
          <a:bodyPr/>
          <a:lstStyle/>
          <a:p>
            <a:r>
              <a:rPr lang="en-US" dirty="0"/>
              <a:t>How data Moves in a Computer</a:t>
            </a:r>
          </a:p>
        </p:txBody>
      </p:sp>
      <p:sp>
        <p:nvSpPr>
          <p:cNvPr id="5" name="Rectangle 4">
            <a:extLst>
              <a:ext uri="{FF2B5EF4-FFF2-40B4-BE49-F238E27FC236}">
                <a16:creationId xmlns:a16="http://schemas.microsoft.com/office/drawing/2014/main" id="{543C037F-5089-4829-AA27-A29E5F24E9C8}"/>
              </a:ext>
            </a:extLst>
          </p:cNvPr>
          <p:cNvSpPr/>
          <p:nvPr/>
        </p:nvSpPr>
        <p:spPr>
          <a:xfrm>
            <a:off x="1051107" y="1491106"/>
            <a:ext cx="8742931" cy="4285911"/>
          </a:xfrm>
          <a:prstGeom prst="rect">
            <a:avLst/>
          </a:prstGeom>
          <a:solidFill>
            <a:schemeClr val="tx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Motherboard</a:t>
            </a:r>
          </a:p>
        </p:txBody>
      </p:sp>
      <p:sp>
        <p:nvSpPr>
          <p:cNvPr id="6" name="Rectangle 5">
            <a:extLst>
              <a:ext uri="{FF2B5EF4-FFF2-40B4-BE49-F238E27FC236}">
                <a16:creationId xmlns:a16="http://schemas.microsoft.com/office/drawing/2014/main" id="{ABFCD74D-6B79-4C44-ADBE-315ED2BD3D55}"/>
              </a:ext>
            </a:extLst>
          </p:cNvPr>
          <p:cNvSpPr/>
          <p:nvPr/>
        </p:nvSpPr>
        <p:spPr>
          <a:xfrm>
            <a:off x="1497897" y="2090911"/>
            <a:ext cx="13132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CPU</a:t>
            </a:r>
          </a:p>
        </p:txBody>
      </p:sp>
      <p:sp>
        <p:nvSpPr>
          <p:cNvPr id="7" name="Rectangle 6">
            <a:extLst>
              <a:ext uri="{FF2B5EF4-FFF2-40B4-BE49-F238E27FC236}">
                <a16:creationId xmlns:a16="http://schemas.microsoft.com/office/drawing/2014/main" id="{E8CB640A-37D5-48D1-8929-2FCCD855A6A4}"/>
              </a:ext>
            </a:extLst>
          </p:cNvPr>
          <p:cNvSpPr/>
          <p:nvPr/>
        </p:nvSpPr>
        <p:spPr>
          <a:xfrm>
            <a:off x="1497897" y="3731837"/>
            <a:ext cx="5786521"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GPU</a:t>
            </a:r>
          </a:p>
        </p:txBody>
      </p:sp>
      <p:sp>
        <p:nvSpPr>
          <p:cNvPr id="8" name="Rectangle 7">
            <a:extLst>
              <a:ext uri="{FF2B5EF4-FFF2-40B4-BE49-F238E27FC236}">
                <a16:creationId xmlns:a16="http://schemas.microsoft.com/office/drawing/2014/main" id="{04545629-797F-4901-AC50-F4DAA203B0E3}"/>
              </a:ext>
            </a:extLst>
          </p:cNvPr>
          <p:cNvSpPr/>
          <p:nvPr/>
        </p:nvSpPr>
        <p:spPr>
          <a:xfrm>
            <a:off x="3047395" y="2085955"/>
            <a:ext cx="2439004" cy="1449369"/>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RAM</a:t>
            </a:r>
          </a:p>
        </p:txBody>
      </p:sp>
      <p:sp>
        <p:nvSpPr>
          <p:cNvPr id="9" name="Rectangle 8">
            <a:extLst>
              <a:ext uri="{FF2B5EF4-FFF2-40B4-BE49-F238E27FC236}">
                <a16:creationId xmlns:a16="http://schemas.microsoft.com/office/drawing/2014/main" id="{E8F0F6EE-5DAA-4638-9D76-4DE6897290E8}"/>
              </a:ext>
            </a:extLst>
          </p:cNvPr>
          <p:cNvSpPr/>
          <p:nvPr/>
        </p:nvSpPr>
        <p:spPr>
          <a:xfrm>
            <a:off x="5722692" y="2105713"/>
            <a:ext cx="3492830" cy="1425385"/>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Memory Drive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C754B980-625D-45D7-BAEA-6A9CB2FDAA5B}"/>
              </a:ext>
            </a:extLst>
          </p:cNvPr>
          <p:cNvSpPr/>
          <p:nvPr/>
        </p:nvSpPr>
        <p:spPr>
          <a:xfrm>
            <a:off x="7504418" y="3731838"/>
            <a:ext cx="1711104" cy="1449370"/>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PSU</a:t>
            </a:r>
          </a:p>
        </p:txBody>
      </p:sp>
      <p:sp>
        <p:nvSpPr>
          <p:cNvPr id="4" name="Rectangle 3">
            <a:extLst>
              <a:ext uri="{FF2B5EF4-FFF2-40B4-BE49-F238E27FC236}">
                <a16:creationId xmlns:a16="http://schemas.microsoft.com/office/drawing/2014/main" id="{0391D686-A40A-4B95-BD79-EAE837470CE2}"/>
              </a:ext>
            </a:extLst>
          </p:cNvPr>
          <p:cNvSpPr/>
          <p:nvPr/>
        </p:nvSpPr>
        <p:spPr>
          <a:xfrm>
            <a:off x="2084178" y="2198028"/>
            <a:ext cx="992665" cy="1225221"/>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dirty="0">
                <a:ln>
                  <a:noFill/>
                </a:ln>
                <a:solidFill>
                  <a:srgbClr val="FFFFFF"/>
                </a:solidFill>
                <a:effectLst/>
                <a:uLnTx/>
                <a:uFillTx/>
                <a:latin typeface="Trebuchet MS"/>
                <a:ea typeface="+mn-ea"/>
                <a:cs typeface="+mn-cs"/>
              </a:rPr>
              <a:t>1. CPU tells RAM to load in  data from memory drive</a:t>
            </a:r>
          </a:p>
        </p:txBody>
      </p:sp>
      <p:sp>
        <p:nvSpPr>
          <p:cNvPr id="11" name="Rectangle 10">
            <a:extLst>
              <a:ext uri="{FF2B5EF4-FFF2-40B4-BE49-F238E27FC236}">
                <a16:creationId xmlns:a16="http://schemas.microsoft.com/office/drawing/2014/main" id="{335068D1-7FE8-48DD-BD4A-78858CD7984E}"/>
              </a:ext>
            </a:extLst>
          </p:cNvPr>
          <p:cNvSpPr/>
          <p:nvPr/>
        </p:nvSpPr>
        <p:spPr>
          <a:xfrm>
            <a:off x="3744296" y="2523809"/>
            <a:ext cx="3185320" cy="721237"/>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dirty="0">
                <a:ln>
                  <a:noFill/>
                </a:ln>
                <a:solidFill>
                  <a:srgbClr val="FFFFFF"/>
                </a:solidFill>
                <a:effectLst/>
                <a:uLnTx/>
                <a:uFillTx/>
                <a:latin typeface="Trebuchet MS"/>
                <a:ea typeface="+mn-ea"/>
                <a:cs typeface="+mn-cs"/>
              </a:rPr>
              <a:t>2. RAM preprocesses data (ex: prepare images for ml model) and sends to open GPU</a:t>
            </a:r>
          </a:p>
        </p:txBody>
      </p:sp>
      <p:sp>
        <p:nvSpPr>
          <p:cNvPr id="13" name="Rectangle 12">
            <a:extLst>
              <a:ext uri="{FF2B5EF4-FFF2-40B4-BE49-F238E27FC236}">
                <a16:creationId xmlns:a16="http://schemas.microsoft.com/office/drawing/2014/main" id="{6F5411A9-6E57-49B1-8520-7D2696563986}"/>
              </a:ext>
            </a:extLst>
          </p:cNvPr>
          <p:cNvSpPr/>
          <p:nvPr/>
        </p:nvSpPr>
        <p:spPr>
          <a:xfrm>
            <a:off x="2154500" y="3866360"/>
            <a:ext cx="3101037" cy="1180324"/>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dirty="0">
                <a:ln>
                  <a:noFill/>
                </a:ln>
                <a:solidFill>
                  <a:srgbClr val="FFFFFF"/>
                </a:solidFill>
                <a:effectLst/>
                <a:uLnTx/>
                <a:uFillTx/>
                <a:latin typeface="Trebuchet MS"/>
                <a:ea typeface="+mn-ea"/>
                <a:cs typeface="+mn-cs"/>
              </a:rPr>
              <a:t>3. GPU completes backpropagation and sends model updates to host. Requests next batch.</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dirty="0">
                <a:ln>
                  <a:noFill/>
                </a:ln>
                <a:solidFill>
                  <a:srgbClr val="FFFFFF"/>
                </a:solidFill>
                <a:effectLst/>
                <a:uLnTx/>
                <a:uFillTx/>
                <a:latin typeface="Trebuchet MS"/>
                <a:ea typeface="+mn-ea"/>
                <a:cs typeface="+mn-cs"/>
              </a:rPr>
              <a:t>4. Go back to step 1 and repeat until model convergence.</a:t>
            </a:r>
          </a:p>
        </p:txBody>
      </p:sp>
      <p:sp>
        <p:nvSpPr>
          <p:cNvPr id="12" name="Text Placeholder 3">
            <a:extLst>
              <a:ext uri="{FF2B5EF4-FFF2-40B4-BE49-F238E27FC236}">
                <a16:creationId xmlns:a16="http://schemas.microsoft.com/office/drawing/2014/main" id="{17CA24DE-F068-466F-90DD-F8F4CDD79BFC}"/>
              </a:ext>
            </a:extLst>
          </p:cNvPr>
          <p:cNvSpPr>
            <a:spLocks noGrp="1"/>
          </p:cNvSpPr>
          <p:nvPr>
            <p:ph type="body" sz="quarter" idx="10"/>
          </p:nvPr>
        </p:nvSpPr>
        <p:spPr>
          <a:xfrm>
            <a:off x="498348" y="1088136"/>
            <a:ext cx="9976104" cy="525463"/>
          </a:xfrm>
        </p:spPr>
        <p:txBody>
          <a:bodyPr/>
          <a:lstStyle/>
          <a:p>
            <a:r>
              <a:rPr lang="en-US" dirty="0"/>
              <a:t>A Hardware Integration Example</a:t>
            </a:r>
          </a:p>
        </p:txBody>
      </p:sp>
      <p:sp>
        <p:nvSpPr>
          <p:cNvPr id="3" name="Arrow: Right 2">
            <a:extLst>
              <a:ext uri="{FF2B5EF4-FFF2-40B4-BE49-F238E27FC236}">
                <a16:creationId xmlns:a16="http://schemas.microsoft.com/office/drawing/2014/main" id="{529A9C31-6D8F-4E01-B3DC-F2083D4ECDC8}"/>
              </a:ext>
            </a:extLst>
          </p:cNvPr>
          <p:cNvSpPr/>
          <p:nvPr/>
        </p:nvSpPr>
        <p:spPr>
          <a:xfrm>
            <a:off x="3172570" y="2639833"/>
            <a:ext cx="461444" cy="446267"/>
          </a:xfrm>
          <a:prstGeom prst="rightArrow">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4" name="Arrow: Right 13">
            <a:extLst>
              <a:ext uri="{FF2B5EF4-FFF2-40B4-BE49-F238E27FC236}">
                <a16:creationId xmlns:a16="http://schemas.microsoft.com/office/drawing/2014/main" id="{1FCD05EE-2B4E-441D-9008-7804085C52AA}"/>
              </a:ext>
            </a:extLst>
          </p:cNvPr>
          <p:cNvSpPr/>
          <p:nvPr/>
        </p:nvSpPr>
        <p:spPr>
          <a:xfrm rot="5400000">
            <a:off x="4690320" y="3342481"/>
            <a:ext cx="461444" cy="446267"/>
          </a:xfrm>
          <a:prstGeom prst="rightArrow">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177118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Debugging: Why Is My CPU Faster Than My GPU?</a:t>
            </a:r>
          </a:p>
        </p:txBody>
      </p:sp>
      <p:sp>
        <p:nvSpPr>
          <p:cNvPr id="9" name="Text Placeholder 3">
            <a:extLst>
              <a:ext uri="{FF2B5EF4-FFF2-40B4-BE49-F238E27FC236}">
                <a16:creationId xmlns:a16="http://schemas.microsoft.com/office/drawing/2014/main" id="{8B497BFF-76DC-48A7-B61C-DE821A404E0A}"/>
              </a:ext>
            </a:extLst>
          </p:cNvPr>
          <p:cNvSpPr>
            <a:spLocks noGrp="1"/>
          </p:cNvSpPr>
          <p:nvPr>
            <p:ph type="body" sz="quarter" idx="10"/>
          </p:nvPr>
        </p:nvSpPr>
        <p:spPr>
          <a:xfrm>
            <a:off x="498348" y="1088136"/>
            <a:ext cx="9976104" cy="525463"/>
          </a:xfrm>
        </p:spPr>
        <p:txBody>
          <a:bodyPr/>
          <a:lstStyle/>
          <a:p>
            <a:r>
              <a:rPr lang="en-US" dirty="0"/>
              <a:t>How data moves to the GPU with CUDA</a:t>
            </a:r>
          </a:p>
        </p:txBody>
      </p:sp>
      <p:sp>
        <p:nvSpPr>
          <p:cNvPr id="10" name="Rectangle 9">
            <a:extLst>
              <a:ext uri="{FF2B5EF4-FFF2-40B4-BE49-F238E27FC236}">
                <a16:creationId xmlns:a16="http://schemas.microsoft.com/office/drawing/2014/main" id="{B738671F-A1A5-4BAF-B003-E56FC42C42C9}"/>
              </a:ext>
            </a:extLst>
          </p:cNvPr>
          <p:cNvSpPr/>
          <p:nvPr/>
        </p:nvSpPr>
        <p:spPr>
          <a:xfrm>
            <a:off x="894824" y="1956932"/>
            <a:ext cx="3518150" cy="3521516"/>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Host</a:t>
            </a:r>
          </a:p>
        </p:txBody>
      </p:sp>
      <p:sp>
        <p:nvSpPr>
          <p:cNvPr id="11" name="Rectangle 10">
            <a:extLst>
              <a:ext uri="{FF2B5EF4-FFF2-40B4-BE49-F238E27FC236}">
                <a16:creationId xmlns:a16="http://schemas.microsoft.com/office/drawing/2014/main" id="{21607559-208C-4060-8CEF-B12017280DDD}"/>
              </a:ext>
            </a:extLst>
          </p:cNvPr>
          <p:cNvSpPr/>
          <p:nvPr/>
        </p:nvSpPr>
        <p:spPr>
          <a:xfrm>
            <a:off x="4753961" y="1956932"/>
            <a:ext cx="5090670" cy="3521516"/>
          </a:xfrm>
          <a:prstGeom prst="rect">
            <a:avLst/>
          </a:prstGeom>
          <a:solidFill>
            <a:schemeClr val="tx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Device (GPU) </a:t>
            </a:r>
          </a:p>
        </p:txBody>
      </p:sp>
      <p:sp>
        <p:nvSpPr>
          <p:cNvPr id="12" name="Rectangle 11">
            <a:extLst>
              <a:ext uri="{FF2B5EF4-FFF2-40B4-BE49-F238E27FC236}">
                <a16:creationId xmlns:a16="http://schemas.microsoft.com/office/drawing/2014/main" id="{5DD40A5F-6EDF-4FFB-B687-BA798E106DDA}"/>
              </a:ext>
            </a:extLst>
          </p:cNvPr>
          <p:cNvSpPr/>
          <p:nvPr/>
        </p:nvSpPr>
        <p:spPr>
          <a:xfrm>
            <a:off x="2754203" y="2909896"/>
            <a:ext cx="1313204" cy="763608"/>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CPU</a:t>
            </a:r>
          </a:p>
        </p:txBody>
      </p:sp>
      <p:sp>
        <p:nvSpPr>
          <p:cNvPr id="13" name="Rectangle 12">
            <a:extLst>
              <a:ext uri="{FF2B5EF4-FFF2-40B4-BE49-F238E27FC236}">
                <a16:creationId xmlns:a16="http://schemas.microsoft.com/office/drawing/2014/main" id="{E0A94020-4535-4779-9FA8-7A7D1AD09A6F}"/>
              </a:ext>
            </a:extLst>
          </p:cNvPr>
          <p:cNvSpPr/>
          <p:nvPr/>
        </p:nvSpPr>
        <p:spPr>
          <a:xfrm>
            <a:off x="1189122" y="4064160"/>
            <a:ext cx="1313204" cy="763608"/>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DRAM</a:t>
            </a:r>
          </a:p>
        </p:txBody>
      </p:sp>
      <p:sp>
        <p:nvSpPr>
          <p:cNvPr id="14" name="Rectangle 13">
            <a:extLst>
              <a:ext uri="{FF2B5EF4-FFF2-40B4-BE49-F238E27FC236}">
                <a16:creationId xmlns:a16="http://schemas.microsoft.com/office/drawing/2014/main" id="{8679E095-B608-4662-B1E1-2B255C234389}"/>
              </a:ext>
            </a:extLst>
          </p:cNvPr>
          <p:cNvSpPr/>
          <p:nvPr/>
        </p:nvSpPr>
        <p:spPr>
          <a:xfrm>
            <a:off x="2754203" y="4064160"/>
            <a:ext cx="1313204" cy="763608"/>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PCIe</a:t>
            </a:r>
          </a:p>
        </p:txBody>
      </p:sp>
      <p:sp>
        <p:nvSpPr>
          <p:cNvPr id="15" name="Rectangle 14">
            <a:extLst>
              <a:ext uri="{FF2B5EF4-FFF2-40B4-BE49-F238E27FC236}">
                <a16:creationId xmlns:a16="http://schemas.microsoft.com/office/drawing/2014/main" id="{3127C9B0-7CA8-4819-A5E5-BD99B91CC905}"/>
              </a:ext>
            </a:extLst>
          </p:cNvPr>
          <p:cNvSpPr/>
          <p:nvPr/>
        </p:nvSpPr>
        <p:spPr>
          <a:xfrm>
            <a:off x="5054438" y="2528092"/>
            <a:ext cx="1637369" cy="2555972"/>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DRAM</a:t>
            </a:r>
          </a:p>
        </p:txBody>
      </p:sp>
      <p:sp>
        <p:nvSpPr>
          <p:cNvPr id="16" name="Rectangle 15">
            <a:extLst>
              <a:ext uri="{FF2B5EF4-FFF2-40B4-BE49-F238E27FC236}">
                <a16:creationId xmlns:a16="http://schemas.microsoft.com/office/drawing/2014/main" id="{D882EFA9-C434-4100-8BF4-7D666CC60746}"/>
              </a:ext>
            </a:extLst>
          </p:cNvPr>
          <p:cNvSpPr/>
          <p:nvPr/>
        </p:nvSpPr>
        <p:spPr>
          <a:xfrm>
            <a:off x="6945491" y="2528091"/>
            <a:ext cx="2715343" cy="2555971"/>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GPU Chip</a:t>
            </a:r>
          </a:p>
        </p:txBody>
      </p:sp>
      <p:sp>
        <p:nvSpPr>
          <p:cNvPr id="17" name="Rectangle 16">
            <a:extLst>
              <a:ext uri="{FF2B5EF4-FFF2-40B4-BE49-F238E27FC236}">
                <a16:creationId xmlns:a16="http://schemas.microsoft.com/office/drawing/2014/main" id="{90D408B8-49E5-41AB-83EE-2825A4475049}"/>
              </a:ext>
            </a:extLst>
          </p:cNvPr>
          <p:cNvSpPr/>
          <p:nvPr/>
        </p:nvSpPr>
        <p:spPr>
          <a:xfrm>
            <a:off x="5218834" y="3086100"/>
            <a:ext cx="1303417" cy="786185"/>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Local Memory</a:t>
            </a:r>
          </a:p>
        </p:txBody>
      </p:sp>
      <p:sp>
        <p:nvSpPr>
          <p:cNvPr id="18" name="Rectangle 17">
            <a:extLst>
              <a:ext uri="{FF2B5EF4-FFF2-40B4-BE49-F238E27FC236}">
                <a16:creationId xmlns:a16="http://schemas.microsoft.com/office/drawing/2014/main" id="{2145630E-2156-44DE-AF1D-B72D748F5057}"/>
              </a:ext>
            </a:extLst>
          </p:cNvPr>
          <p:cNvSpPr/>
          <p:nvPr/>
        </p:nvSpPr>
        <p:spPr>
          <a:xfrm>
            <a:off x="5218834" y="4052871"/>
            <a:ext cx="1303417" cy="786185"/>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Shared Memory</a:t>
            </a:r>
          </a:p>
        </p:txBody>
      </p:sp>
      <p:sp>
        <p:nvSpPr>
          <p:cNvPr id="19" name="Rectangle 18">
            <a:extLst>
              <a:ext uri="{FF2B5EF4-FFF2-40B4-BE49-F238E27FC236}">
                <a16:creationId xmlns:a16="http://schemas.microsoft.com/office/drawing/2014/main" id="{73BF0D5C-8987-4507-BCAC-95E6D13637CF}"/>
              </a:ext>
            </a:extLst>
          </p:cNvPr>
          <p:cNvSpPr/>
          <p:nvPr/>
        </p:nvSpPr>
        <p:spPr>
          <a:xfrm>
            <a:off x="7609398" y="3005308"/>
            <a:ext cx="1816404" cy="966771"/>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Multiprocessor</a:t>
            </a:r>
          </a:p>
        </p:txBody>
      </p:sp>
      <p:sp>
        <p:nvSpPr>
          <p:cNvPr id="20" name="Rectangle 19">
            <a:extLst>
              <a:ext uri="{FF2B5EF4-FFF2-40B4-BE49-F238E27FC236}">
                <a16:creationId xmlns:a16="http://schemas.microsoft.com/office/drawing/2014/main" id="{9AD61242-E111-4ADD-A9E9-49CBECED14FF}"/>
              </a:ext>
            </a:extLst>
          </p:cNvPr>
          <p:cNvSpPr/>
          <p:nvPr/>
        </p:nvSpPr>
        <p:spPr>
          <a:xfrm>
            <a:off x="7394960" y="3418102"/>
            <a:ext cx="1816404" cy="966771"/>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Multiprocessor</a:t>
            </a:r>
          </a:p>
        </p:txBody>
      </p:sp>
      <p:sp>
        <p:nvSpPr>
          <p:cNvPr id="21" name="Rectangle 20">
            <a:extLst>
              <a:ext uri="{FF2B5EF4-FFF2-40B4-BE49-F238E27FC236}">
                <a16:creationId xmlns:a16="http://schemas.microsoft.com/office/drawing/2014/main" id="{D447B4FD-ECCB-4A38-BF7D-E472AC8A0F10}"/>
              </a:ext>
            </a:extLst>
          </p:cNvPr>
          <p:cNvSpPr/>
          <p:nvPr/>
        </p:nvSpPr>
        <p:spPr>
          <a:xfrm>
            <a:off x="7141276" y="3870498"/>
            <a:ext cx="1816404" cy="966771"/>
          </a:xfrm>
          <a:prstGeom prst="rect">
            <a:avLst/>
          </a:prstGeom>
          <a:gradFill>
            <a:gsLst>
              <a:gs pos="0">
                <a:schemeClr val="tx1">
                  <a:lumMod val="95000"/>
                </a:schemeClr>
              </a:gs>
              <a:gs pos="95000">
                <a:schemeClr val="tx1">
                  <a:lumMod val="85000"/>
                </a:schemeClr>
              </a:gs>
            </a:gsLst>
            <a:lin ang="5400000" scaled="1"/>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Multiprocessor</a:t>
            </a:r>
          </a:p>
        </p:txBody>
      </p:sp>
      <p:sp>
        <p:nvSpPr>
          <p:cNvPr id="22" name="Arrow: Left-Right 21">
            <a:extLst>
              <a:ext uri="{FF2B5EF4-FFF2-40B4-BE49-F238E27FC236}">
                <a16:creationId xmlns:a16="http://schemas.microsoft.com/office/drawing/2014/main" id="{1DFD9D8F-246D-498D-9D9B-8A5739E7FE83}"/>
              </a:ext>
            </a:extLst>
          </p:cNvPr>
          <p:cNvSpPr/>
          <p:nvPr/>
        </p:nvSpPr>
        <p:spPr>
          <a:xfrm>
            <a:off x="4075210" y="4300716"/>
            <a:ext cx="1045732" cy="274320"/>
          </a:xfrm>
          <a:prstGeom prst="leftRightArrow">
            <a:avLst/>
          </a:prstGeom>
          <a:solidFill>
            <a:srgbClr val="FFFF00"/>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3" name="Arrow: Left-Right 22">
            <a:extLst>
              <a:ext uri="{FF2B5EF4-FFF2-40B4-BE49-F238E27FC236}">
                <a16:creationId xmlns:a16="http://schemas.microsoft.com/office/drawing/2014/main" id="{DBC590C3-A8C5-44E7-8843-F7679AA1BAE9}"/>
              </a:ext>
            </a:extLst>
          </p:cNvPr>
          <p:cNvSpPr/>
          <p:nvPr/>
        </p:nvSpPr>
        <p:spPr>
          <a:xfrm>
            <a:off x="6563666" y="4315749"/>
            <a:ext cx="577610" cy="275461"/>
          </a:xfrm>
          <a:prstGeom prst="leftRightArrow">
            <a:avLst/>
          </a:prstGeom>
          <a:solidFill>
            <a:srgbClr val="FFFF00"/>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Arrow: Left-Right 23">
            <a:extLst>
              <a:ext uri="{FF2B5EF4-FFF2-40B4-BE49-F238E27FC236}">
                <a16:creationId xmlns:a16="http://schemas.microsoft.com/office/drawing/2014/main" id="{E1994B9A-B5F3-4E15-8CF7-166C06CDF04A}"/>
              </a:ext>
            </a:extLst>
          </p:cNvPr>
          <p:cNvSpPr/>
          <p:nvPr/>
        </p:nvSpPr>
        <p:spPr>
          <a:xfrm>
            <a:off x="6563665" y="3341461"/>
            <a:ext cx="735631" cy="275461"/>
          </a:xfrm>
          <a:prstGeom prst="leftRightArrow">
            <a:avLst/>
          </a:prstGeom>
          <a:solidFill>
            <a:srgbClr val="FFFF00"/>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6" name="Straight Connector 25">
            <a:extLst>
              <a:ext uri="{FF2B5EF4-FFF2-40B4-BE49-F238E27FC236}">
                <a16:creationId xmlns:a16="http://schemas.microsoft.com/office/drawing/2014/main" id="{B333E58C-EA4A-4AC4-A762-06FE0636DB57}"/>
              </a:ext>
            </a:extLst>
          </p:cNvPr>
          <p:cNvCxnSpPr>
            <a:stCxn id="12" idx="2"/>
            <a:endCxn id="14" idx="0"/>
          </p:cNvCxnSpPr>
          <p:nvPr/>
        </p:nvCxnSpPr>
        <p:spPr>
          <a:xfrm>
            <a:off x="3410805" y="3673504"/>
            <a:ext cx="0" cy="3906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5F65ED-ED39-40FF-AC60-B2079A033080}"/>
              </a:ext>
            </a:extLst>
          </p:cNvPr>
          <p:cNvCxnSpPr>
            <a:cxnSpLocks/>
            <a:stCxn id="13" idx="3"/>
            <a:endCxn id="14" idx="1"/>
          </p:cNvCxnSpPr>
          <p:nvPr/>
        </p:nvCxnSpPr>
        <p:spPr>
          <a:xfrm>
            <a:off x="2502326" y="4445964"/>
            <a:ext cx="2518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845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 Arrow 8">
            <a:extLst>
              <a:ext uri="{FF2B5EF4-FFF2-40B4-BE49-F238E27FC236}">
                <a16:creationId xmlns:a16="http://schemas.microsoft.com/office/drawing/2014/main" id="{372A0DB6-009C-BA4F-A96D-2EC3A548B490}"/>
              </a:ext>
            </a:extLst>
          </p:cNvPr>
          <p:cNvSpPr/>
          <p:nvPr/>
        </p:nvSpPr>
        <p:spPr>
          <a:xfrm>
            <a:off x="180320" y="2881117"/>
            <a:ext cx="5047472" cy="866700"/>
          </a:xfrm>
          <a:prstGeom prst="lef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r>
              <a:rPr lang="en-US" sz="1680" dirty="0">
                <a:solidFill>
                  <a:srgbClr val="FFFFFF"/>
                </a:solidFill>
                <a:latin typeface="Trebuchet MS"/>
              </a:rPr>
              <a:t>PCIe</a:t>
            </a:r>
          </a:p>
        </p:txBody>
      </p:sp>
      <p:sp>
        <p:nvSpPr>
          <p:cNvPr id="11" name="Rounded Rectangle 10">
            <a:extLst>
              <a:ext uri="{FF2B5EF4-FFF2-40B4-BE49-F238E27FC236}">
                <a16:creationId xmlns:a16="http://schemas.microsoft.com/office/drawing/2014/main" id="{F2F31C40-5910-8344-AB92-ABE90D227B99}"/>
              </a:ext>
            </a:extLst>
          </p:cNvPr>
          <p:cNvSpPr/>
          <p:nvPr/>
        </p:nvSpPr>
        <p:spPr>
          <a:xfrm>
            <a:off x="4109974" y="4205358"/>
            <a:ext cx="1117818" cy="74820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a:solidFill>
                  <a:srgbClr val="FFFFFF"/>
                </a:solidFill>
                <a:latin typeface="Trebuchet MS"/>
              </a:rPr>
              <a:t>Local Storage</a:t>
            </a:r>
          </a:p>
        </p:txBody>
      </p:sp>
      <p:sp>
        <p:nvSpPr>
          <p:cNvPr id="28" name="Rounded Rectangle 27">
            <a:extLst>
              <a:ext uri="{FF2B5EF4-FFF2-40B4-BE49-F238E27FC236}">
                <a16:creationId xmlns:a16="http://schemas.microsoft.com/office/drawing/2014/main" id="{DE45F593-6D35-A348-85D8-924E3420D3BC}"/>
              </a:ext>
            </a:extLst>
          </p:cNvPr>
          <p:cNvSpPr/>
          <p:nvPr/>
        </p:nvSpPr>
        <p:spPr>
          <a:xfrm>
            <a:off x="2796411" y="4205358"/>
            <a:ext cx="1117818" cy="74820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dirty="0">
                <a:solidFill>
                  <a:srgbClr val="FFFFFF"/>
                </a:solidFill>
                <a:latin typeface="Trebuchet MS"/>
              </a:rPr>
              <a:t>Network</a:t>
            </a:r>
          </a:p>
        </p:txBody>
      </p:sp>
      <p:sp>
        <p:nvSpPr>
          <p:cNvPr id="30" name="Rounded Rectangle 29">
            <a:extLst>
              <a:ext uri="{FF2B5EF4-FFF2-40B4-BE49-F238E27FC236}">
                <a16:creationId xmlns:a16="http://schemas.microsoft.com/office/drawing/2014/main" id="{A8E09E22-A8CC-D849-9138-26C3BC2BBF9D}"/>
              </a:ext>
            </a:extLst>
          </p:cNvPr>
          <p:cNvSpPr/>
          <p:nvPr/>
        </p:nvSpPr>
        <p:spPr>
          <a:xfrm>
            <a:off x="169285" y="4205358"/>
            <a:ext cx="1117818" cy="748207"/>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dirty="0">
                <a:solidFill>
                  <a:srgbClr val="FFFFFF"/>
                </a:solidFill>
                <a:latin typeface="Trebuchet MS"/>
              </a:rPr>
              <a:t>GPU 1</a:t>
            </a:r>
          </a:p>
        </p:txBody>
      </p:sp>
      <p:sp>
        <p:nvSpPr>
          <p:cNvPr id="33" name="Rounded Rectangle 32">
            <a:extLst>
              <a:ext uri="{FF2B5EF4-FFF2-40B4-BE49-F238E27FC236}">
                <a16:creationId xmlns:a16="http://schemas.microsoft.com/office/drawing/2014/main" id="{592C3EEA-98A6-C74A-A413-861B681DE0C9}"/>
              </a:ext>
            </a:extLst>
          </p:cNvPr>
          <p:cNvSpPr/>
          <p:nvPr/>
        </p:nvSpPr>
        <p:spPr>
          <a:xfrm>
            <a:off x="1482848" y="4192396"/>
            <a:ext cx="1117818" cy="748207"/>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a:solidFill>
                  <a:srgbClr val="FFFFFF"/>
                </a:solidFill>
                <a:latin typeface="Trebuchet MS"/>
              </a:rPr>
              <a:t>GPU 0</a:t>
            </a:r>
          </a:p>
        </p:txBody>
      </p:sp>
      <p:cxnSp>
        <p:nvCxnSpPr>
          <p:cNvPr id="34" name="Elbow Connector 33">
            <a:extLst>
              <a:ext uri="{FF2B5EF4-FFF2-40B4-BE49-F238E27FC236}">
                <a16:creationId xmlns:a16="http://schemas.microsoft.com/office/drawing/2014/main" id="{7CDCC340-4EDA-6548-ACB0-B4DCCEF98DDB}"/>
              </a:ext>
            </a:extLst>
          </p:cNvPr>
          <p:cNvCxnSpPr>
            <a:cxnSpLocks/>
            <a:stCxn id="31" idx="1"/>
            <a:endCxn id="30" idx="0"/>
          </p:cNvCxnSpPr>
          <p:nvPr/>
        </p:nvCxnSpPr>
        <p:spPr>
          <a:xfrm rot="10800000" flipV="1">
            <a:off x="728194" y="2325580"/>
            <a:ext cx="1259987" cy="1879777"/>
          </a:xfrm>
          <a:prstGeom prst="bentConnector2">
            <a:avLst/>
          </a:prstGeom>
          <a:ln w="254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ED27D66-A777-7846-8E39-6BC0ED92EF7A}"/>
              </a:ext>
            </a:extLst>
          </p:cNvPr>
          <p:cNvCxnSpPr>
            <a:cxnSpLocks/>
            <a:stCxn id="31" idx="3"/>
            <a:endCxn id="11" idx="0"/>
          </p:cNvCxnSpPr>
          <p:nvPr/>
        </p:nvCxnSpPr>
        <p:spPr>
          <a:xfrm>
            <a:off x="3419931" y="2325581"/>
            <a:ext cx="1248952" cy="1879777"/>
          </a:xfrm>
          <a:prstGeom prst="bentConnector2">
            <a:avLst/>
          </a:prstGeom>
          <a:ln w="254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0540D5A-60AE-7147-9A2A-29FC4F7B257D}"/>
              </a:ext>
            </a:extLst>
          </p:cNvPr>
          <p:cNvCxnSpPr>
            <a:cxnSpLocks/>
            <a:stCxn id="33" idx="0"/>
            <a:endCxn id="131" idx="2"/>
          </p:cNvCxnSpPr>
          <p:nvPr/>
        </p:nvCxnSpPr>
        <p:spPr>
          <a:xfrm rot="5400000" flipH="1" flipV="1">
            <a:off x="1351239" y="3385027"/>
            <a:ext cx="1497887" cy="116852"/>
          </a:xfrm>
          <a:prstGeom prst="bentConnector3">
            <a:avLst>
              <a:gd name="adj1" fmla="val 50000"/>
            </a:avLst>
          </a:prstGeom>
          <a:ln w="254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B1C1EE6A-AC4F-5D46-8894-91199BA7B291}"/>
              </a:ext>
            </a:extLst>
          </p:cNvPr>
          <p:cNvCxnSpPr>
            <a:cxnSpLocks/>
            <a:stCxn id="132" idx="2"/>
            <a:endCxn id="28" idx="0"/>
          </p:cNvCxnSpPr>
          <p:nvPr/>
        </p:nvCxnSpPr>
        <p:spPr>
          <a:xfrm rot="16200000" flipH="1">
            <a:off x="2539170" y="3389206"/>
            <a:ext cx="1510849" cy="121453"/>
          </a:xfrm>
          <a:prstGeom prst="bentConnector3">
            <a:avLst>
              <a:gd name="adj1" fmla="val 50000"/>
            </a:avLst>
          </a:prstGeom>
          <a:ln w="254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 Placeholder 9">
            <a:extLst>
              <a:ext uri="{FF2B5EF4-FFF2-40B4-BE49-F238E27FC236}">
                <a16:creationId xmlns:a16="http://schemas.microsoft.com/office/drawing/2014/main" id="{8C8E6F88-7527-4BF9-A122-B5F9060BBB8B}"/>
              </a:ext>
            </a:extLst>
          </p:cNvPr>
          <p:cNvSpPr txBox="1">
            <a:spLocks/>
          </p:cNvSpPr>
          <p:nvPr/>
        </p:nvSpPr>
        <p:spPr bwMode="auto">
          <a:xfrm>
            <a:off x="6750460" y="1541537"/>
            <a:ext cx="3058721" cy="304699"/>
          </a:xfrm>
          <a:prstGeom prst="rect">
            <a:avLst/>
          </a:prstGeom>
          <a:noFill/>
          <a:ln w="9525">
            <a:noFill/>
            <a:miter lim="800000"/>
            <a:headEnd/>
            <a:tailEnd/>
          </a:ln>
        </p:spPr>
        <p:txBody>
          <a:bodyPr vert="horz" wrap="none" lIns="54864" tIns="27432" rIns="54864" bIns="27432" numCol="1" anchor="t" anchorCtr="0" compatLnSpc="1">
            <a:prstTxWarp prst="textNoShape">
              <a:avLst/>
            </a:prstTxWarp>
            <a:spAutoFit/>
          </a:bodyPr>
          <a:lstStyle>
            <a:lvl1pPr marL="0" indent="0" algn="ctr">
              <a:lnSpc>
                <a:spcPct val="90000"/>
              </a:lnSpc>
              <a:spcBef>
                <a:spcPts val="1500"/>
              </a:spcBef>
              <a:spcAft>
                <a:spcPts val="900"/>
              </a:spcAft>
              <a:buClr>
                <a:schemeClr val="bg2"/>
              </a:buClr>
              <a:buSzPct val="100000"/>
              <a:buFontTx/>
              <a:buNone/>
              <a:defRPr sz="3000" b="0">
                <a:solidFill>
                  <a:srgbClr val="0071C6"/>
                </a:solidFill>
                <a:latin typeface="Trebuchet MS" panose="020B0603020202020204" pitchFamily="34" charset="0"/>
                <a:ea typeface="+mn-ea"/>
              </a:defRPr>
            </a:lvl1pPr>
            <a:lvl2pPr marL="952519" indent="0" algn="ctr">
              <a:lnSpc>
                <a:spcPct val="90000"/>
              </a:lnSpc>
              <a:spcBef>
                <a:spcPts val="1500"/>
              </a:spcBef>
              <a:spcAft>
                <a:spcPts val="1500"/>
              </a:spcAft>
              <a:buClr>
                <a:schemeClr val="bg2"/>
              </a:buClr>
              <a:buSzPct val="100000"/>
              <a:buFontTx/>
              <a:buNone/>
              <a:defRPr sz="4667" b="0">
                <a:solidFill>
                  <a:schemeClr val="tx2"/>
                </a:solidFill>
                <a:latin typeface="Trebuchet MS" panose="020B0603020202020204" pitchFamily="34" charset="0"/>
              </a:defRPr>
            </a:lvl2pPr>
            <a:lvl3pPr marL="1815078" indent="0" algn="ctr">
              <a:lnSpc>
                <a:spcPct val="90000"/>
              </a:lnSpc>
              <a:spcBef>
                <a:spcPts val="1500"/>
              </a:spcBef>
              <a:spcAft>
                <a:spcPts val="1500"/>
              </a:spcAft>
              <a:buClr>
                <a:schemeClr val="bg2"/>
              </a:buClr>
              <a:buSzPct val="100000"/>
              <a:buFontTx/>
              <a:buNone/>
              <a:defRPr sz="4667" b="0">
                <a:solidFill>
                  <a:schemeClr val="tx2"/>
                </a:solidFill>
                <a:latin typeface="Trebuchet MS" panose="020B0603020202020204" pitchFamily="34" charset="0"/>
              </a:defRPr>
            </a:lvl3pPr>
            <a:lvl4pPr marL="2577093" indent="0" algn="ctr">
              <a:spcBef>
                <a:spcPct val="20000"/>
              </a:spcBef>
              <a:buFontTx/>
              <a:buNone/>
              <a:defRPr sz="4667">
                <a:solidFill>
                  <a:schemeClr val="tx2"/>
                </a:solidFill>
                <a:latin typeface="Trebuchet MS" panose="020B0603020202020204" pitchFamily="34" charset="0"/>
              </a:defRPr>
            </a:lvl4pPr>
            <a:lvl5pPr marL="3148605" indent="0" algn="ctr">
              <a:spcBef>
                <a:spcPct val="20000"/>
              </a:spcBef>
              <a:buFontTx/>
              <a:buNone/>
              <a:defRPr sz="4667">
                <a:solidFill>
                  <a:schemeClr val="tx2"/>
                </a:solidFill>
                <a:latin typeface="Trebuchet MS" panose="020B0603020202020204" pitchFamily="34" charset="0"/>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pPr defTabSz="457182">
              <a:spcBef>
                <a:spcPts val="900"/>
              </a:spcBef>
              <a:spcAft>
                <a:spcPts val="540"/>
              </a:spcAft>
              <a:buClr>
                <a:srgbClr val="CDCDCD"/>
              </a:buClr>
              <a:defRPr/>
            </a:pPr>
            <a:r>
              <a:rPr lang="en-US" sz="1800" dirty="0">
                <a:solidFill>
                  <a:srgbClr val="76B900"/>
                </a:solidFill>
              </a:rPr>
              <a:t>GPU-Centric Data Movement</a:t>
            </a:r>
          </a:p>
        </p:txBody>
      </p:sp>
      <p:sp>
        <p:nvSpPr>
          <p:cNvPr id="73" name="Left-Right Arrow 8">
            <a:extLst>
              <a:ext uri="{FF2B5EF4-FFF2-40B4-BE49-F238E27FC236}">
                <a16:creationId xmlns:a16="http://schemas.microsoft.com/office/drawing/2014/main" id="{3659B072-9496-47ED-9092-43C14423FF89}"/>
              </a:ext>
            </a:extLst>
          </p:cNvPr>
          <p:cNvSpPr/>
          <p:nvPr/>
        </p:nvSpPr>
        <p:spPr>
          <a:xfrm>
            <a:off x="5859475" y="2881117"/>
            <a:ext cx="5047472" cy="866700"/>
          </a:xfrm>
          <a:prstGeom prst="lef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r>
              <a:rPr lang="en-US" sz="1680" dirty="0">
                <a:solidFill>
                  <a:srgbClr val="FFFFFF"/>
                </a:solidFill>
                <a:latin typeface="Trebuchet MS"/>
              </a:rPr>
              <a:t>PCIe</a:t>
            </a:r>
          </a:p>
        </p:txBody>
      </p:sp>
      <p:sp>
        <p:nvSpPr>
          <p:cNvPr id="74" name="Rounded Rectangle 10">
            <a:extLst>
              <a:ext uri="{FF2B5EF4-FFF2-40B4-BE49-F238E27FC236}">
                <a16:creationId xmlns:a16="http://schemas.microsoft.com/office/drawing/2014/main" id="{3CA6A732-4B08-4424-A40C-29A34BD8B5AB}"/>
              </a:ext>
            </a:extLst>
          </p:cNvPr>
          <p:cNvSpPr/>
          <p:nvPr/>
        </p:nvSpPr>
        <p:spPr>
          <a:xfrm>
            <a:off x="9789128" y="4205357"/>
            <a:ext cx="1117818" cy="74820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a:solidFill>
                  <a:srgbClr val="FFFFFF"/>
                </a:solidFill>
                <a:latin typeface="Trebuchet MS"/>
              </a:rPr>
              <a:t>Local Storage</a:t>
            </a:r>
          </a:p>
        </p:txBody>
      </p:sp>
      <p:sp>
        <p:nvSpPr>
          <p:cNvPr id="75" name="Rounded Rectangle 27">
            <a:extLst>
              <a:ext uri="{FF2B5EF4-FFF2-40B4-BE49-F238E27FC236}">
                <a16:creationId xmlns:a16="http://schemas.microsoft.com/office/drawing/2014/main" id="{E945D0D0-60A7-41EA-A5AD-D16B7A755E16}"/>
              </a:ext>
            </a:extLst>
          </p:cNvPr>
          <p:cNvSpPr/>
          <p:nvPr/>
        </p:nvSpPr>
        <p:spPr>
          <a:xfrm>
            <a:off x="8475566" y="4205357"/>
            <a:ext cx="1117818" cy="74820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dirty="0">
                <a:solidFill>
                  <a:srgbClr val="FFFFFF"/>
                </a:solidFill>
                <a:latin typeface="Trebuchet MS"/>
              </a:rPr>
              <a:t>Network</a:t>
            </a:r>
          </a:p>
        </p:txBody>
      </p:sp>
      <p:sp>
        <p:nvSpPr>
          <p:cNvPr id="76" name="Rounded Rectangle 29">
            <a:extLst>
              <a:ext uri="{FF2B5EF4-FFF2-40B4-BE49-F238E27FC236}">
                <a16:creationId xmlns:a16="http://schemas.microsoft.com/office/drawing/2014/main" id="{79C212CC-9EC8-4BB0-AB1C-51C5C51FB810}"/>
              </a:ext>
            </a:extLst>
          </p:cNvPr>
          <p:cNvSpPr/>
          <p:nvPr/>
        </p:nvSpPr>
        <p:spPr>
          <a:xfrm>
            <a:off x="5848439" y="4205357"/>
            <a:ext cx="1117818" cy="748207"/>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dirty="0">
                <a:solidFill>
                  <a:srgbClr val="FFFFFF"/>
                </a:solidFill>
                <a:latin typeface="Trebuchet MS"/>
              </a:rPr>
              <a:t>GPU 1</a:t>
            </a:r>
          </a:p>
        </p:txBody>
      </p:sp>
      <p:sp>
        <p:nvSpPr>
          <p:cNvPr id="77" name="Rounded Rectangle 30">
            <a:extLst>
              <a:ext uri="{FF2B5EF4-FFF2-40B4-BE49-F238E27FC236}">
                <a16:creationId xmlns:a16="http://schemas.microsoft.com/office/drawing/2014/main" id="{CE843793-1AC1-43C6-9A75-626D9AB3ECBA}"/>
              </a:ext>
            </a:extLst>
          </p:cNvPr>
          <p:cNvSpPr/>
          <p:nvPr/>
        </p:nvSpPr>
        <p:spPr>
          <a:xfrm>
            <a:off x="7667335" y="1951900"/>
            <a:ext cx="1431750" cy="74736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182">
              <a:defRPr/>
            </a:pPr>
            <a:r>
              <a:rPr lang="en-US" sz="1680" dirty="0">
                <a:solidFill>
                  <a:srgbClr val="FFFFFF"/>
                </a:solidFill>
                <a:latin typeface="Trebuchet MS"/>
              </a:rPr>
              <a:t>CPU</a:t>
            </a:r>
          </a:p>
        </p:txBody>
      </p:sp>
      <p:cxnSp>
        <p:nvCxnSpPr>
          <p:cNvPr id="84" name="Elbow Connector 33">
            <a:extLst>
              <a:ext uri="{FF2B5EF4-FFF2-40B4-BE49-F238E27FC236}">
                <a16:creationId xmlns:a16="http://schemas.microsoft.com/office/drawing/2014/main" id="{C3424079-D7A1-4BFB-8AA5-A9C932EFFE27}"/>
              </a:ext>
            </a:extLst>
          </p:cNvPr>
          <p:cNvCxnSpPr>
            <a:cxnSpLocks/>
          </p:cNvCxnSpPr>
          <p:nvPr/>
        </p:nvCxnSpPr>
        <p:spPr>
          <a:xfrm rot="5400000">
            <a:off x="6916327" y="4438104"/>
            <a:ext cx="6481" cy="1024438"/>
          </a:xfrm>
          <a:prstGeom prst="bentConnector3">
            <a:avLst>
              <a:gd name="adj1" fmla="val 3345255"/>
            </a:avLst>
          </a:prstGeom>
          <a:ln w="254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3CE5304-E6A7-48A0-912D-85A8377A6734}"/>
              </a:ext>
            </a:extLst>
          </p:cNvPr>
          <p:cNvSpPr txBox="1"/>
          <p:nvPr/>
        </p:nvSpPr>
        <p:spPr>
          <a:xfrm>
            <a:off x="6315876" y="5249030"/>
            <a:ext cx="1207382" cy="491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457182">
              <a:lnSpc>
                <a:spcPct val="90000"/>
              </a:lnSpc>
              <a:defRPr/>
            </a:pPr>
            <a:r>
              <a:rPr lang="en-US" sz="1440" dirty="0">
                <a:solidFill>
                  <a:srgbClr val="008564"/>
                </a:solidFill>
                <a:latin typeface="Trebuchet MS" panose="020B0603020202020204" pitchFamily="34" charset="0"/>
              </a:rPr>
              <a:t>NVLink</a:t>
            </a:r>
          </a:p>
          <a:p>
            <a:pPr algn="ctr" defTabSz="457182">
              <a:lnSpc>
                <a:spcPct val="90000"/>
              </a:lnSpc>
              <a:defRPr/>
            </a:pPr>
            <a:r>
              <a:rPr lang="en-US" sz="1440" dirty="0">
                <a:solidFill>
                  <a:srgbClr val="008564"/>
                </a:solidFill>
                <a:latin typeface="Trebuchet MS" panose="020B0603020202020204" pitchFamily="34" charset="0"/>
              </a:rPr>
              <a:t>(same node)</a:t>
            </a:r>
          </a:p>
        </p:txBody>
      </p:sp>
      <p:cxnSp>
        <p:nvCxnSpPr>
          <p:cNvPr id="92" name="Elbow Connector 33">
            <a:extLst>
              <a:ext uri="{FF2B5EF4-FFF2-40B4-BE49-F238E27FC236}">
                <a16:creationId xmlns:a16="http://schemas.microsoft.com/office/drawing/2014/main" id="{4EDC4149-8B10-49A2-A33D-CD2DC3D1A477}"/>
              </a:ext>
            </a:extLst>
          </p:cNvPr>
          <p:cNvCxnSpPr>
            <a:cxnSpLocks/>
          </p:cNvCxnSpPr>
          <p:nvPr/>
        </p:nvCxnSpPr>
        <p:spPr>
          <a:xfrm rot="16200000" flipH="1">
            <a:off x="9027993" y="2885313"/>
            <a:ext cx="12962" cy="2627126"/>
          </a:xfrm>
          <a:prstGeom prst="bentConnector3">
            <a:avLst>
              <a:gd name="adj1" fmla="val -1693098"/>
            </a:avLst>
          </a:prstGeom>
          <a:ln w="254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DBEBB53-68D5-496F-AA91-16F524F2CF01}"/>
              </a:ext>
            </a:extLst>
          </p:cNvPr>
          <p:cNvSpPr txBox="1"/>
          <p:nvPr/>
        </p:nvSpPr>
        <p:spPr>
          <a:xfrm>
            <a:off x="7748242" y="5239308"/>
            <a:ext cx="1555234"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457182">
              <a:lnSpc>
                <a:spcPct val="90000"/>
              </a:lnSpc>
              <a:defRPr/>
            </a:pPr>
            <a:r>
              <a:rPr lang="en-US" sz="1440" dirty="0">
                <a:solidFill>
                  <a:srgbClr val="008564"/>
                </a:solidFill>
                <a:latin typeface="Trebuchet MS" panose="020B0603020202020204" pitchFamily="34" charset="0"/>
              </a:rPr>
              <a:t>GPUDirect RDMA</a:t>
            </a:r>
          </a:p>
        </p:txBody>
      </p:sp>
      <p:sp>
        <p:nvSpPr>
          <p:cNvPr id="114" name="TextBox 113">
            <a:extLst>
              <a:ext uri="{FF2B5EF4-FFF2-40B4-BE49-F238E27FC236}">
                <a16:creationId xmlns:a16="http://schemas.microsoft.com/office/drawing/2014/main" id="{6BE9EF5E-1209-4E6F-8B2F-70964A98CC67}"/>
              </a:ext>
            </a:extLst>
          </p:cNvPr>
          <p:cNvSpPr txBox="1"/>
          <p:nvPr/>
        </p:nvSpPr>
        <p:spPr>
          <a:xfrm>
            <a:off x="8055449" y="3668861"/>
            <a:ext cx="1958051"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a:lnSpc>
                <a:spcPct val="90000"/>
              </a:lnSpc>
              <a:defRPr/>
            </a:pPr>
            <a:r>
              <a:rPr lang="en-US" sz="1440" dirty="0">
                <a:solidFill>
                  <a:srgbClr val="008564"/>
                </a:solidFill>
                <a:latin typeface="Trebuchet MS" panose="020B0603020202020204" pitchFamily="34" charset="0"/>
              </a:rPr>
              <a:t>GPUDirect Storage</a:t>
            </a:r>
          </a:p>
        </p:txBody>
      </p:sp>
      <p:grpSp>
        <p:nvGrpSpPr>
          <p:cNvPr id="136" name="Group 135">
            <a:extLst>
              <a:ext uri="{FF2B5EF4-FFF2-40B4-BE49-F238E27FC236}">
                <a16:creationId xmlns:a16="http://schemas.microsoft.com/office/drawing/2014/main" id="{FFC782FE-EDF5-4B55-B7A8-2AA42FA7078C}"/>
              </a:ext>
            </a:extLst>
          </p:cNvPr>
          <p:cNvGrpSpPr/>
          <p:nvPr/>
        </p:nvGrpSpPr>
        <p:grpSpPr>
          <a:xfrm>
            <a:off x="7162003" y="4192395"/>
            <a:ext cx="1117818" cy="754688"/>
            <a:chOff x="11936671" y="6987325"/>
            <a:chExt cx="1863030" cy="1257814"/>
          </a:xfrm>
        </p:grpSpPr>
        <p:sp>
          <p:nvSpPr>
            <p:cNvPr id="78" name="Rounded Rectangle 32">
              <a:extLst>
                <a:ext uri="{FF2B5EF4-FFF2-40B4-BE49-F238E27FC236}">
                  <a16:creationId xmlns:a16="http://schemas.microsoft.com/office/drawing/2014/main" id="{EBD648FF-39A4-4EFC-A7F8-C9FE97EA4691}"/>
                </a:ext>
              </a:extLst>
            </p:cNvPr>
            <p:cNvSpPr/>
            <p:nvPr/>
          </p:nvSpPr>
          <p:spPr>
            <a:xfrm>
              <a:off x="11936671" y="6987325"/>
              <a:ext cx="1863030" cy="1247012"/>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457182">
                <a:defRPr/>
              </a:pPr>
              <a:r>
                <a:rPr lang="en-US" sz="1680">
                  <a:solidFill>
                    <a:srgbClr val="FFFFFF"/>
                  </a:solidFill>
                  <a:latin typeface="Trebuchet MS"/>
                </a:rPr>
                <a:t>GPU 0</a:t>
              </a:r>
            </a:p>
          </p:txBody>
        </p:sp>
        <p:sp>
          <p:nvSpPr>
            <p:cNvPr id="117" name="Arrow: Down 116">
              <a:extLst>
                <a:ext uri="{FF2B5EF4-FFF2-40B4-BE49-F238E27FC236}">
                  <a16:creationId xmlns:a16="http://schemas.microsoft.com/office/drawing/2014/main" id="{3764F300-48A2-46DA-AA81-B27DBB445760}"/>
                </a:ext>
              </a:extLst>
            </p:cNvPr>
            <p:cNvSpPr/>
            <p:nvPr/>
          </p:nvSpPr>
          <p:spPr>
            <a:xfrm>
              <a:off x="12207240" y="7810799"/>
              <a:ext cx="358140" cy="43434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endParaRPr lang="en-GB" sz="1080">
                <a:solidFill>
                  <a:srgbClr val="FFFFFF"/>
                </a:solidFill>
                <a:latin typeface="Trebuchet MS"/>
              </a:endParaRPr>
            </a:p>
          </p:txBody>
        </p:sp>
        <p:sp>
          <p:nvSpPr>
            <p:cNvPr id="120" name="Arrow: Down 119">
              <a:extLst>
                <a:ext uri="{FF2B5EF4-FFF2-40B4-BE49-F238E27FC236}">
                  <a16:creationId xmlns:a16="http://schemas.microsoft.com/office/drawing/2014/main" id="{CE6AD071-0239-4FAD-B285-B841154159A4}"/>
                </a:ext>
              </a:extLst>
            </p:cNvPr>
            <p:cNvSpPr/>
            <p:nvPr/>
          </p:nvSpPr>
          <p:spPr>
            <a:xfrm>
              <a:off x="13167588" y="7810799"/>
              <a:ext cx="358140" cy="43434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endParaRPr lang="en-GB" sz="1080">
                <a:solidFill>
                  <a:srgbClr val="FFFFFF"/>
                </a:solidFill>
                <a:latin typeface="Trebuchet MS"/>
              </a:endParaRPr>
            </a:p>
          </p:txBody>
        </p:sp>
      </p:grpSp>
      <p:cxnSp>
        <p:nvCxnSpPr>
          <p:cNvPr id="122" name="Elbow Connector 33">
            <a:extLst>
              <a:ext uri="{FF2B5EF4-FFF2-40B4-BE49-F238E27FC236}">
                <a16:creationId xmlns:a16="http://schemas.microsoft.com/office/drawing/2014/main" id="{840185A4-22AC-4A33-9C37-78C3F6542698}"/>
              </a:ext>
            </a:extLst>
          </p:cNvPr>
          <p:cNvCxnSpPr>
            <a:cxnSpLocks/>
            <a:stCxn id="120" idx="2"/>
            <a:endCxn id="75" idx="2"/>
          </p:cNvCxnSpPr>
          <p:nvPr/>
        </p:nvCxnSpPr>
        <p:spPr>
          <a:xfrm rot="16200000" flipH="1">
            <a:off x="8517995" y="4437083"/>
            <a:ext cx="6481" cy="1026480"/>
          </a:xfrm>
          <a:prstGeom prst="bentConnector3">
            <a:avLst>
              <a:gd name="adj1" fmla="val 3345255"/>
            </a:avLst>
          </a:prstGeom>
          <a:ln w="254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48D1DC86-4BE6-4D34-8044-03C8A10F0A1D}"/>
              </a:ext>
            </a:extLst>
          </p:cNvPr>
          <p:cNvGrpSpPr/>
          <p:nvPr/>
        </p:nvGrpSpPr>
        <p:grpSpPr>
          <a:xfrm>
            <a:off x="1988180" y="1951901"/>
            <a:ext cx="1431750" cy="747360"/>
            <a:chOff x="3313634" y="3253168"/>
            <a:chExt cx="2386250" cy="1245600"/>
          </a:xfrm>
        </p:grpSpPr>
        <p:sp>
          <p:nvSpPr>
            <p:cNvPr id="31" name="Rounded Rectangle 30">
              <a:extLst>
                <a:ext uri="{FF2B5EF4-FFF2-40B4-BE49-F238E27FC236}">
                  <a16:creationId xmlns:a16="http://schemas.microsoft.com/office/drawing/2014/main" id="{056A92F1-A685-2742-AE06-13838CBFC795}"/>
                </a:ext>
              </a:extLst>
            </p:cNvPr>
            <p:cNvSpPr/>
            <p:nvPr/>
          </p:nvSpPr>
          <p:spPr>
            <a:xfrm>
              <a:off x="3313634" y="3253168"/>
              <a:ext cx="2386250" cy="12456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182">
                <a:defRPr/>
              </a:pPr>
              <a:r>
                <a:rPr lang="en-US" sz="1680">
                  <a:solidFill>
                    <a:srgbClr val="FFFFFF"/>
                  </a:solidFill>
                  <a:latin typeface="Trebuchet MS"/>
                </a:rPr>
                <a:t>CPU</a:t>
              </a:r>
            </a:p>
          </p:txBody>
        </p:sp>
        <p:sp>
          <p:nvSpPr>
            <p:cNvPr id="131" name="Arrow: Down 130">
              <a:extLst>
                <a:ext uri="{FF2B5EF4-FFF2-40B4-BE49-F238E27FC236}">
                  <a16:creationId xmlns:a16="http://schemas.microsoft.com/office/drawing/2014/main" id="{D778BE10-F30F-485B-91BB-92054EC394EB}"/>
                </a:ext>
              </a:extLst>
            </p:cNvPr>
            <p:cNvSpPr/>
            <p:nvPr/>
          </p:nvSpPr>
          <p:spPr>
            <a:xfrm>
              <a:off x="3418611" y="4056508"/>
              <a:ext cx="358140" cy="434340"/>
            </a:xfrm>
            <a:prstGeom prst="downArrow">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endParaRPr lang="en-GB" sz="1080">
                <a:solidFill>
                  <a:srgbClr val="FFFFFF"/>
                </a:solidFill>
                <a:latin typeface="Trebuchet MS"/>
              </a:endParaRPr>
            </a:p>
          </p:txBody>
        </p:sp>
        <p:sp>
          <p:nvSpPr>
            <p:cNvPr id="132" name="Arrow: Down 131">
              <a:extLst>
                <a:ext uri="{FF2B5EF4-FFF2-40B4-BE49-F238E27FC236}">
                  <a16:creationId xmlns:a16="http://schemas.microsoft.com/office/drawing/2014/main" id="{80E7ACF6-DEE8-4756-AFEB-A50DD2E38FE9}"/>
                </a:ext>
              </a:extLst>
            </p:cNvPr>
            <p:cNvSpPr/>
            <p:nvPr/>
          </p:nvSpPr>
          <p:spPr>
            <a:xfrm>
              <a:off x="5210708" y="4056508"/>
              <a:ext cx="358140" cy="434340"/>
            </a:xfrm>
            <a:prstGeom prst="downArrow">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a:defRPr/>
              </a:pPr>
              <a:endParaRPr lang="en-GB" sz="1080">
                <a:solidFill>
                  <a:srgbClr val="FFFFFF"/>
                </a:solidFill>
                <a:latin typeface="Trebuchet MS"/>
              </a:endParaRPr>
            </a:p>
          </p:txBody>
        </p:sp>
      </p:grpSp>
      <p:sp>
        <p:nvSpPr>
          <p:cNvPr id="36" name="Text Placeholder 9">
            <a:extLst>
              <a:ext uri="{FF2B5EF4-FFF2-40B4-BE49-F238E27FC236}">
                <a16:creationId xmlns:a16="http://schemas.microsoft.com/office/drawing/2014/main" id="{39A0D739-FE1E-40EC-BEAD-C7EAE292FBFF}"/>
              </a:ext>
            </a:extLst>
          </p:cNvPr>
          <p:cNvSpPr txBox="1">
            <a:spLocks/>
          </p:cNvSpPr>
          <p:nvPr/>
        </p:nvSpPr>
        <p:spPr bwMode="auto">
          <a:xfrm>
            <a:off x="1160813" y="1556912"/>
            <a:ext cx="3041089" cy="304699"/>
          </a:xfrm>
          <a:prstGeom prst="rect">
            <a:avLst/>
          </a:prstGeom>
          <a:noFill/>
          <a:ln w="9525">
            <a:noFill/>
            <a:miter lim="800000"/>
            <a:headEnd/>
            <a:tailEnd/>
          </a:ln>
        </p:spPr>
        <p:txBody>
          <a:bodyPr vert="horz" wrap="none" lIns="54864" tIns="27432" rIns="54864" bIns="27432" numCol="1" anchor="t" anchorCtr="0" compatLnSpc="1">
            <a:prstTxWarp prst="textNoShape">
              <a:avLst/>
            </a:prstTxWarp>
            <a:spAutoFit/>
          </a:bodyPr>
          <a:lstStyle>
            <a:lvl1pPr marL="0" indent="0" algn="ctr">
              <a:lnSpc>
                <a:spcPct val="90000"/>
              </a:lnSpc>
              <a:spcBef>
                <a:spcPts val="1500"/>
              </a:spcBef>
              <a:spcAft>
                <a:spcPts val="900"/>
              </a:spcAft>
              <a:buClr>
                <a:schemeClr val="bg2"/>
              </a:buClr>
              <a:buSzPct val="100000"/>
              <a:buFontTx/>
              <a:buNone/>
              <a:defRPr sz="3000" b="0">
                <a:solidFill>
                  <a:srgbClr val="0071C6"/>
                </a:solidFill>
                <a:latin typeface="Trebuchet MS" panose="020B0603020202020204" pitchFamily="34" charset="0"/>
                <a:ea typeface="+mn-ea"/>
              </a:defRPr>
            </a:lvl1pPr>
            <a:lvl2pPr marL="952519" indent="0" algn="ctr">
              <a:lnSpc>
                <a:spcPct val="90000"/>
              </a:lnSpc>
              <a:spcBef>
                <a:spcPts val="1500"/>
              </a:spcBef>
              <a:spcAft>
                <a:spcPts val="1500"/>
              </a:spcAft>
              <a:buClr>
                <a:schemeClr val="bg2"/>
              </a:buClr>
              <a:buSzPct val="100000"/>
              <a:buFontTx/>
              <a:buNone/>
              <a:defRPr sz="4667" b="0">
                <a:solidFill>
                  <a:schemeClr val="tx2"/>
                </a:solidFill>
                <a:latin typeface="Trebuchet MS" panose="020B0603020202020204" pitchFamily="34" charset="0"/>
              </a:defRPr>
            </a:lvl2pPr>
            <a:lvl3pPr marL="1815078" indent="0" algn="ctr">
              <a:lnSpc>
                <a:spcPct val="90000"/>
              </a:lnSpc>
              <a:spcBef>
                <a:spcPts val="1500"/>
              </a:spcBef>
              <a:spcAft>
                <a:spcPts val="1500"/>
              </a:spcAft>
              <a:buClr>
                <a:schemeClr val="bg2"/>
              </a:buClr>
              <a:buSzPct val="100000"/>
              <a:buFontTx/>
              <a:buNone/>
              <a:defRPr sz="4667" b="0">
                <a:solidFill>
                  <a:schemeClr val="tx2"/>
                </a:solidFill>
                <a:latin typeface="Trebuchet MS" panose="020B0603020202020204" pitchFamily="34" charset="0"/>
              </a:defRPr>
            </a:lvl3pPr>
            <a:lvl4pPr marL="2577093" indent="0" algn="ctr">
              <a:spcBef>
                <a:spcPct val="20000"/>
              </a:spcBef>
              <a:buFontTx/>
              <a:buNone/>
              <a:defRPr sz="4667">
                <a:solidFill>
                  <a:schemeClr val="tx2"/>
                </a:solidFill>
                <a:latin typeface="Trebuchet MS" panose="020B0603020202020204" pitchFamily="34" charset="0"/>
              </a:defRPr>
            </a:lvl4pPr>
            <a:lvl5pPr marL="3148605" indent="0" algn="ctr">
              <a:spcBef>
                <a:spcPct val="20000"/>
              </a:spcBef>
              <a:buFontTx/>
              <a:buNone/>
              <a:defRPr sz="4667">
                <a:solidFill>
                  <a:schemeClr val="tx2"/>
                </a:solidFill>
                <a:latin typeface="Trebuchet MS" panose="020B0603020202020204" pitchFamily="34" charset="0"/>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pPr defTabSz="457182">
              <a:spcBef>
                <a:spcPts val="900"/>
              </a:spcBef>
              <a:spcAft>
                <a:spcPts val="540"/>
              </a:spcAft>
              <a:buClr>
                <a:srgbClr val="CDCDCD"/>
              </a:buClr>
              <a:defRPr/>
            </a:pPr>
            <a:r>
              <a:rPr lang="en-US" sz="1800" dirty="0"/>
              <a:t>CPU-Centric Data Movement</a:t>
            </a:r>
          </a:p>
        </p:txBody>
      </p:sp>
      <p:sp>
        <p:nvSpPr>
          <p:cNvPr id="5" name="Title 4">
            <a:extLst>
              <a:ext uri="{FF2B5EF4-FFF2-40B4-BE49-F238E27FC236}">
                <a16:creationId xmlns:a16="http://schemas.microsoft.com/office/drawing/2014/main" id="{B310D642-A4A4-4473-B607-38C5689A9464}"/>
              </a:ext>
            </a:extLst>
          </p:cNvPr>
          <p:cNvSpPr>
            <a:spLocks noGrp="1"/>
          </p:cNvSpPr>
          <p:nvPr>
            <p:ph type="title"/>
          </p:nvPr>
        </p:nvSpPr>
        <p:spPr/>
        <p:txBody>
          <a:bodyPr/>
          <a:lstStyle/>
          <a:p>
            <a:r>
              <a:rPr lang="en-US" dirty="0"/>
              <a:t>Data movement</a:t>
            </a:r>
          </a:p>
        </p:txBody>
      </p:sp>
      <p:sp>
        <p:nvSpPr>
          <p:cNvPr id="7" name="Text Placeholder 6">
            <a:extLst>
              <a:ext uri="{FF2B5EF4-FFF2-40B4-BE49-F238E27FC236}">
                <a16:creationId xmlns:a16="http://schemas.microsoft.com/office/drawing/2014/main" id="{1BAC42F3-DD2A-4708-8E93-290D88A4B990}"/>
              </a:ext>
            </a:extLst>
          </p:cNvPr>
          <p:cNvSpPr>
            <a:spLocks noGrp="1"/>
          </p:cNvSpPr>
          <p:nvPr>
            <p:ph type="body" sz="quarter" idx="10"/>
          </p:nvPr>
        </p:nvSpPr>
        <p:spPr/>
        <p:txBody>
          <a:bodyPr/>
          <a:lstStyle/>
          <a:p>
            <a:r>
              <a:rPr lang="en-US" dirty="0"/>
              <a:t>CPU vs GPU</a:t>
            </a:r>
          </a:p>
        </p:txBody>
      </p:sp>
    </p:spTree>
    <p:extLst>
      <p:ext uri="{BB962C8B-B14F-4D97-AF65-F5344CB8AC3E}">
        <p14:creationId xmlns:p14="http://schemas.microsoft.com/office/powerpoint/2010/main" val="2317901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2" y="2076702"/>
            <a:ext cx="2944883" cy="2406778"/>
          </a:xfrm>
        </p:spPr>
        <p:txBody>
          <a:bodyPr vert="horz" lIns="91440" tIns="45720" rIns="91440" bIns="45720" rtlCol="0" anchor="t">
            <a:normAutofit/>
          </a:bodyPr>
          <a:lstStyle/>
          <a:p>
            <a:pPr algn="l" defTabSz="914391"/>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3"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391"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nvGraphicFramePr>
        <p:xfrm>
          <a:off x="4627721" y="722948"/>
          <a:ext cx="5322094" cy="2976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D30D-C30D-49E3-8C3D-E1BB4317E79F}"/>
              </a:ext>
            </a:extLst>
          </p:cNvPr>
          <p:cNvSpPr>
            <a:spLocks noGrp="1"/>
          </p:cNvSpPr>
          <p:nvPr>
            <p:ph type="title"/>
          </p:nvPr>
        </p:nvSpPr>
        <p:spPr/>
        <p:txBody>
          <a:bodyPr/>
          <a:lstStyle/>
          <a:p>
            <a:r>
              <a:rPr lang="en-GB" dirty="0"/>
              <a:t>How to Optimize Data Transfers</a:t>
            </a:r>
            <a:endParaRPr lang="en-US" dirty="0"/>
          </a:p>
        </p:txBody>
      </p:sp>
      <p:pic>
        <p:nvPicPr>
          <p:cNvPr id="6" name="Content Placeholder 5" descr="Diagram&#10;&#10;Description automatically generated">
            <a:extLst>
              <a:ext uri="{FF2B5EF4-FFF2-40B4-BE49-F238E27FC236}">
                <a16:creationId xmlns:a16="http://schemas.microsoft.com/office/drawing/2014/main" id="{678B67BD-0D45-4E7B-B599-C7900F53DD43}"/>
              </a:ext>
            </a:extLst>
          </p:cNvPr>
          <p:cNvPicPr>
            <a:picLocks noGrp="1" noChangeAspect="1"/>
          </p:cNvPicPr>
          <p:nvPr>
            <p:ph idx="1"/>
          </p:nvPr>
        </p:nvPicPr>
        <p:blipFill>
          <a:blip r:embed="rId3"/>
          <a:stretch>
            <a:fillRect/>
          </a:stretch>
        </p:blipFill>
        <p:spPr>
          <a:xfrm>
            <a:off x="1967772" y="1834923"/>
            <a:ext cx="7037255" cy="3717925"/>
          </a:xfrm>
        </p:spPr>
      </p:pic>
      <p:sp>
        <p:nvSpPr>
          <p:cNvPr id="4" name="Text Placeholder 3">
            <a:extLst>
              <a:ext uri="{FF2B5EF4-FFF2-40B4-BE49-F238E27FC236}">
                <a16:creationId xmlns:a16="http://schemas.microsoft.com/office/drawing/2014/main" id="{68D25C05-D1A7-4374-8B2A-0ACC8D98C5A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5936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err="1"/>
              <a:t>NVTABULAR</a:t>
            </a:r>
            <a:endParaRPr lang="en-US" dirty="0"/>
          </a:p>
        </p:txBody>
      </p:sp>
    </p:spTree>
    <p:extLst>
      <p:ext uri="{BB962C8B-B14F-4D97-AF65-F5344CB8AC3E}">
        <p14:creationId xmlns:p14="http://schemas.microsoft.com/office/powerpoint/2010/main" val="300420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294;p13">
            <a:extLst>
              <a:ext uri="{FF2B5EF4-FFF2-40B4-BE49-F238E27FC236}">
                <a16:creationId xmlns:a16="http://schemas.microsoft.com/office/drawing/2014/main" id="{7301B833-D68C-4D50-9538-BAE0FD10EA3C}"/>
              </a:ext>
            </a:extLst>
          </p:cNvPr>
          <p:cNvPicPr preferRelativeResize="0">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262109" y="1693839"/>
            <a:ext cx="10448582" cy="3451245"/>
          </a:xfrm>
          <a:prstGeom prst="rect">
            <a:avLst/>
          </a:prstGeom>
          <a:noFill/>
          <a:ln>
            <a:noFill/>
          </a:ln>
        </p:spPr>
      </p:pic>
      <p:sp>
        <p:nvSpPr>
          <p:cNvPr id="7" name="Title 6">
            <a:extLst>
              <a:ext uri="{FF2B5EF4-FFF2-40B4-BE49-F238E27FC236}">
                <a16:creationId xmlns:a16="http://schemas.microsoft.com/office/drawing/2014/main" id="{FBDBB385-D10F-4599-9750-8EB538DE629B}"/>
              </a:ext>
            </a:extLst>
          </p:cNvPr>
          <p:cNvSpPr>
            <a:spLocks noGrp="1"/>
          </p:cNvSpPr>
          <p:nvPr>
            <p:ph type="title"/>
          </p:nvPr>
        </p:nvSpPr>
        <p:spPr/>
        <p:txBody>
          <a:bodyPr/>
          <a:lstStyle/>
          <a:p>
            <a:r>
              <a:rPr lang="en-GB" sz="2800" kern="0" dirty="0">
                <a:solidFill>
                  <a:srgbClr val="000000"/>
                </a:solidFill>
                <a:latin typeface="Trebuchet MS"/>
                <a:ea typeface="Trebuchet MS"/>
                <a:cs typeface="Trebuchet MS"/>
                <a:sym typeface="Trebuchet MS"/>
              </a:rPr>
              <a:t>GPU-Accelerated </a:t>
            </a:r>
            <a:r>
              <a:rPr lang="en-GB" sz="2800" kern="0" dirty="0" err="1">
                <a:solidFill>
                  <a:srgbClr val="000000"/>
                </a:solidFill>
                <a:latin typeface="Trebuchet MS"/>
                <a:ea typeface="Trebuchet MS"/>
                <a:cs typeface="Trebuchet MS"/>
                <a:sym typeface="Trebuchet MS"/>
              </a:rPr>
              <a:t>ETL</a:t>
            </a:r>
            <a:endParaRPr lang="en-US" dirty="0"/>
          </a:p>
        </p:txBody>
      </p:sp>
      <p:sp>
        <p:nvSpPr>
          <p:cNvPr id="9" name="Text Placeholder 8">
            <a:extLst>
              <a:ext uri="{FF2B5EF4-FFF2-40B4-BE49-F238E27FC236}">
                <a16:creationId xmlns:a16="http://schemas.microsoft.com/office/drawing/2014/main" id="{BED72542-F561-4C87-BB5E-1F90E1F83DB1}"/>
              </a:ext>
            </a:extLst>
          </p:cNvPr>
          <p:cNvSpPr>
            <a:spLocks noGrp="1"/>
          </p:cNvSpPr>
          <p:nvPr>
            <p:ph type="body" sz="quarter" idx="10"/>
          </p:nvPr>
        </p:nvSpPr>
        <p:spPr/>
        <p:txBody>
          <a:bodyPr/>
          <a:lstStyle/>
          <a:p>
            <a:pPr>
              <a:lnSpc>
                <a:spcPct val="100000"/>
              </a:lnSpc>
              <a:spcBef>
                <a:spcPts val="0"/>
              </a:spcBef>
              <a:spcAft>
                <a:spcPts val="0"/>
              </a:spcAft>
            </a:pPr>
            <a:r>
              <a:rPr lang="en-GB" dirty="0"/>
              <a:t>The average data scientist spends up to 80% of their</a:t>
            </a:r>
          </a:p>
          <a:p>
            <a:pPr>
              <a:lnSpc>
                <a:spcPct val="100000"/>
              </a:lnSpc>
              <a:spcBef>
                <a:spcPts val="0"/>
              </a:spcBef>
              <a:spcAft>
                <a:spcPts val="0"/>
              </a:spcAft>
            </a:pPr>
            <a:r>
              <a:rPr lang="en-GB" dirty="0"/>
              <a:t>time in </a:t>
            </a:r>
            <a:r>
              <a:rPr lang="en-GB" dirty="0" err="1"/>
              <a:t>ETL</a:t>
            </a:r>
            <a:r>
              <a:rPr lang="en-GB" dirty="0"/>
              <a:t>, as opposed to training models</a:t>
            </a:r>
          </a:p>
          <a:p>
            <a:endParaRPr lang="en-US" dirty="0"/>
          </a:p>
        </p:txBody>
      </p:sp>
    </p:spTree>
    <p:extLst>
      <p:ext uri="{BB962C8B-B14F-4D97-AF65-F5344CB8AC3E}">
        <p14:creationId xmlns:p14="http://schemas.microsoft.com/office/powerpoint/2010/main" val="3895490102"/>
      </p:ext>
    </p:extLst>
  </p:cSld>
  <p:clrMapOvr>
    <a:masterClrMapping/>
  </p:clrMapOvr>
  <mc:AlternateContent xmlns:mc="http://schemas.openxmlformats.org/markup-compatibility/2006" xmlns:p14="http://schemas.microsoft.com/office/powerpoint/2010/main">
    <mc:Choice Requires="p14">
      <p:transition p14:dur="0" advTm="25510"/>
    </mc:Choice>
    <mc:Fallback xmlns="">
      <p:transition advTm="2551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9;p15">
            <a:extLst>
              <a:ext uri="{FF2B5EF4-FFF2-40B4-BE49-F238E27FC236}">
                <a16:creationId xmlns:a16="http://schemas.microsoft.com/office/drawing/2014/main" id="{4B91CD0A-4DE5-4F4F-8F7C-C9419CCC6DFB}"/>
              </a:ext>
            </a:extLst>
          </p:cNvPr>
          <p:cNvSpPr txBox="1"/>
          <p:nvPr/>
        </p:nvSpPr>
        <p:spPr>
          <a:xfrm>
            <a:off x="0" y="415727"/>
            <a:ext cx="9344578" cy="561006"/>
          </a:xfrm>
          <a:prstGeom prst="rect">
            <a:avLst/>
          </a:prstGeom>
          <a:noFill/>
          <a:ln>
            <a:noFill/>
          </a:ln>
        </p:spPr>
        <p:txBody>
          <a:bodyPr spcFirstLastPara="1" wrap="square" lIns="0" tIns="0" rIns="0" bIns="0" anchor="ctr" anchorCtr="0">
            <a:noAutofit/>
          </a:bodyPr>
          <a:lstStyle/>
          <a:p>
            <a:pPr algn="ctr" defTabSz="914418" fontAlgn="auto">
              <a:lnSpc>
                <a:spcPct val="90000"/>
              </a:lnSpc>
              <a:spcBef>
                <a:spcPts val="0"/>
              </a:spcBef>
              <a:spcAft>
                <a:spcPts val="0"/>
              </a:spcAft>
              <a:buClr>
                <a:srgbClr val="FFFFFF"/>
              </a:buClr>
              <a:buSzPts val="3600"/>
              <a:defRPr/>
            </a:pPr>
            <a:r>
              <a:rPr lang="en-GB" sz="2880" kern="0" dirty="0">
                <a:solidFill>
                  <a:srgbClr val="000000"/>
                </a:solidFill>
                <a:latin typeface="Trebuchet MS"/>
                <a:ea typeface="Trebuchet MS"/>
                <a:cs typeface="Trebuchet MS"/>
                <a:sym typeface="Trebuchet MS"/>
              </a:rPr>
              <a:t>Built on top of</a:t>
            </a:r>
          </a:p>
        </p:txBody>
      </p:sp>
      <p:sp>
        <p:nvSpPr>
          <p:cNvPr id="16" name="Title 3">
            <a:extLst>
              <a:ext uri="{FF2B5EF4-FFF2-40B4-BE49-F238E27FC236}">
                <a16:creationId xmlns:a16="http://schemas.microsoft.com/office/drawing/2014/main" id="{8C899C18-EB85-4EA4-9C85-633654E9D587}"/>
              </a:ext>
            </a:extLst>
          </p:cNvPr>
          <p:cNvSpPr txBox="1">
            <a:spLocks/>
          </p:cNvSpPr>
          <p:nvPr/>
        </p:nvSpPr>
        <p:spPr bwMode="auto">
          <a:xfrm>
            <a:off x="0" y="1011167"/>
            <a:ext cx="5486400" cy="361455"/>
          </a:xfrm>
          <a:prstGeom prst="rect">
            <a:avLst/>
          </a:prstGeom>
          <a:noFill/>
          <a:ln w="9525">
            <a:noFill/>
            <a:miter lim="800000"/>
            <a:headEnd/>
            <a:tailEnd/>
          </a:ln>
        </p:spPr>
        <p:txBody>
          <a:bodyPr vert="horz" wrap="square" lIns="54864" tIns="27432" rIns="54864" bIns="27432" numCol="1" anchor="ctr"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196" algn="l" rtl="0" eaLnBrk="1" fontAlgn="base" hangingPunct="1">
              <a:spcBef>
                <a:spcPct val="0"/>
              </a:spcBef>
              <a:spcAft>
                <a:spcPct val="0"/>
              </a:spcAft>
              <a:defRPr sz="3200" b="1">
                <a:solidFill>
                  <a:srgbClr val="73B900"/>
                </a:solidFill>
                <a:latin typeface="Arial" charset="0"/>
              </a:defRPr>
            </a:lvl6pPr>
            <a:lvl7pPr marL="914391" algn="l" rtl="0" eaLnBrk="1" fontAlgn="base" hangingPunct="1">
              <a:spcBef>
                <a:spcPct val="0"/>
              </a:spcBef>
              <a:spcAft>
                <a:spcPct val="0"/>
              </a:spcAft>
              <a:defRPr sz="3200" b="1">
                <a:solidFill>
                  <a:srgbClr val="73B900"/>
                </a:solidFill>
                <a:latin typeface="Arial" charset="0"/>
              </a:defRPr>
            </a:lvl7pPr>
            <a:lvl8pPr marL="1371587" algn="l" rtl="0" eaLnBrk="1" fontAlgn="base" hangingPunct="1">
              <a:spcBef>
                <a:spcPct val="0"/>
              </a:spcBef>
              <a:spcAft>
                <a:spcPct val="0"/>
              </a:spcAft>
              <a:defRPr sz="3200" b="1">
                <a:solidFill>
                  <a:srgbClr val="73B900"/>
                </a:solidFill>
                <a:latin typeface="Arial" charset="0"/>
              </a:defRPr>
            </a:lvl8pPr>
            <a:lvl9pPr marL="1828782" algn="l" rtl="0" eaLnBrk="1" fontAlgn="base" hangingPunct="1">
              <a:spcBef>
                <a:spcPct val="0"/>
              </a:spcBef>
              <a:spcAft>
                <a:spcPct val="0"/>
              </a:spcAft>
              <a:defRPr sz="3200" b="1">
                <a:solidFill>
                  <a:srgbClr val="73B900"/>
                </a:solidFill>
                <a:latin typeface="Arial" charset="0"/>
              </a:defRPr>
            </a:lvl9pPr>
          </a:lstStyle>
          <a:p>
            <a:pPr defTabSz="548640">
              <a:defRPr/>
            </a:pPr>
            <a:r>
              <a:rPr lang="en-US" sz="1920" b="0" kern="0" cap="none" dirty="0">
                <a:solidFill>
                  <a:srgbClr val="6796E1"/>
                </a:solidFill>
                <a:latin typeface="Trebuchet MS"/>
              </a:rPr>
              <a:t>CPU </a:t>
            </a:r>
            <a:r>
              <a:rPr lang="en-GB" sz="1920" b="0" kern="0" cap="none" dirty="0">
                <a:solidFill>
                  <a:srgbClr val="6796E1"/>
                </a:solidFill>
                <a:latin typeface="Trebuchet MS"/>
              </a:rPr>
              <a:t>version</a:t>
            </a:r>
          </a:p>
        </p:txBody>
      </p:sp>
      <p:sp>
        <p:nvSpPr>
          <p:cNvPr id="60" name="Title 3">
            <a:extLst>
              <a:ext uri="{FF2B5EF4-FFF2-40B4-BE49-F238E27FC236}">
                <a16:creationId xmlns:a16="http://schemas.microsoft.com/office/drawing/2014/main" id="{43004860-9AE0-43D9-9576-060B908435E8}"/>
              </a:ext>
            </a:extLst>
          </p:cNvPr>
          <p:cNvSpPr txBox="1">
            <a:spLocks/>
          </p:cNvSpPr>
          <p:nvPr/>
        </p:nvSpPr>
        <p:spPr bwMode="auto">
          <a:xfrm>
            <a:off x="5486400" y="1011167"/>
            <a:ext cx="5486400" cy="361455"/>
          </a:xfrm>
          <a:prstGeom prst="rect">
            <a:avLst/>
          </a:prstGeom>
          <a:noFill/>
          <a:ln w="9525">
            <a:noFill/>
            <a:miter lim="800000"/>
            <a:headEnd/>
            <a:tailEnd/>
          </a:ln>
        </p:spPr>
        <p:txBody>
          <a:bodyPr vert="horz" wrap="square" lIns="54864" tIns="27432" rIns="54864" bIns="27432" numCol="1" anchor="ctr"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196" algn="l" rtl="0" eaLnBrk="1" fontAlgn="base" hangingPunct="1">
              <a:spcBef>
                <a:spcPct val="0"/>
              </a:spcBef>
              <a:spcAft>
                <a:spcPct val="0"/>
              </a:spcAft>
              <a:defRPr sz="3200" b="1">
                <a:solidFill>
                  <a:srgbClr val="73B900"/>
                </a:solidFill>
                <a:latin typeface="Arial" charset="0"/>
              </a:defRPr>
            </a:lvl6pPr>
            <a:lvl7pPr marL="914391" algn="l" rtl="0" eaLnBrk="1" fontAlgn="base" hangingPunct="1">
              <a:spcBef>
                <a:spcPct val="0"/>
              </a:spcBef>
              <a:spcAft>
                <a:spcPct val="0"/>
              </a:spcAft>
              <a:defRPr sz="3200" b="1">
                <a:solidFill>
                  <a:srgbClr val="73B900"/>
                </a:solidFill>
                <a:latin typeface="Arial" charset="0"/>
              </a:defRPr>
            </a:lvl7pPr>
            <a:lvl8pPr marL="1371587" algn="l" rtl="0" eaLnBrk="1" fontAlgn="base" hangingPunct="1">
              <a:spcBef>
                <a:spcPct val="0"/>
              </a:spcBef>
              <a:spcAft>
                <a:spcPct val="0"/>
              </a:spcAft>
              <a:defRPr sz="3200" b="1">
                <a:solidFill>
                  <a:srgbClr val="73B900"/>
                </a:solidFill>
                <a:latin typeface="Arial" charset="0"/>
              </a:defRPr>
            </a:lvl8pPr>
            <a:lvl9pPr marL="1828782" algn="l" rtl="0" eaLnBrk="1" fontAlgn="base" hangingPunct="1">
              <a:spcBef>
                <a:spcPct val="0"/>
              </a:spcBef>
              <a:spcAft>
                <a:spcPct val="0"/>
              </a:spcAft>
              <a:defRPr sz="3200" b="1">
                <a:solidFill>
                  <a:srgbClr val="73B900"/>
                </a:solidFill>
                <a:latin typeface="Arial" charset="0"/>
              </a:defRPr>
            </a:lvl9pPr>
          </a:lstStyle>
          <a:p>
            <a:pPr defTabSz="548640">
              <a:defRPr/>
            </a:pPr>
            <a:r>
              <a:rPr lang="en-US" sz="1920" b="0" cap="none" dirty="0">
                <a:solidFill>
                  <a:srgbClr val="76B900"/>
                </a:solidFill>
                <a:latin typeface="Trebuchet MS"/>
                <a:ea typeface="MS PGothic" pitchFamily="34" charset="-128"/>
                <a:cs typeface="+mn-cs"/>
              </a:rPr>
              <a:t>GPU</a:t>
            </a:r>
            <a:r>
              <a:rPr lang="en-GB" sz="1920" b="0" cap="none" dirty="0">
                <a:solidFill>
                  <a:srgbClr val="76B900"/>
                </a:solidFill>
                <a:latin typeface="Trebuchet MS"/>
                <a:ea typeface="MS PGothic" pitchFamily="34" charset="-128"/>
                <a:cs typeface="+mn-cs"/>
              </a:rPr>
              <a:t>-</a:t>
            </a:r>
            <a:r>
              <a:rPr lang="en-US" sz="1920" b="0" cap="none" dirty="0">
                <a:solidFill>
                  <a:srgbClr val="76B900"/>
                </a:solidFill>
                <a:latin typeface="Trebuchet MS"/>
                <a:ea typeface="MS PGothic" pitchFamily="34" charset="-128"/>
                <a:cs typeface="+mn-cs"/>
              </a:rPr>
              <a:t>Accelerated</a:t>
            </a:r>
          </a:p>
        </p:txBody>
      </p:sp>
      <p:grpSp>
        <p:nvGrpSpPr>
          <p:cNvPr id="61" name="Group 60">
            <a:extLst>
              <a:ext uri="{FF2B5EF4-FFF2-40B4-BE49-F238E27FC236}">
                <a16:creationId xmlns:a16="http://schemas.microsoft.com/office/drawing/2014/main" id="{0A6E6488-A169-4242-B09E-DEA4CA055CBD}"/>
              </a:ext>
            </a:extLst>
          </p:cNvPr>
          <p:cNvGrpSpPr/>
          <p:nvPr/>
        </p:nvGrpSpPr>
        <p:grpSpPr>
          <a:xfrm>
            <a:off x="6191871" y="1466377"/>
            <a:ext cx="4075459" cy="4291189"/>
            <a:chOff x="10305981" y="2569317"/>
            <a:chExt cx="6792432" cy="7151981"/>
          </a:xfrm>
        </p:grpSpPr>
        <p:grpSp>
          <p:nvGrpSpPr>
            <p:cNvPr id="62" name="Group 61">
              <a:extLst>
                <a:ext uri="{FF2B5EF4-FFF2-40B4-BE49-F238E27FC236}">
                  <a16:creationId xmlns:a16="http://schemas.microsoft.com/office/drawing/2014/main" id="{69B358BA-E7DB-4F19-B363-03DA2DEC810D}"/>
                </a:ext>
              </a:extLst>
            </p:cNvPr>
            <p:cNvGrpSpPr/>
            <p:nvPr/>
          </p:nvGrpSpPr>
          <p:grpSpPr>
            <a:xfrm>
              <a:off x="16043613" y="2582498"/>
              <a:ext cx="1054800" cy="7138800"/>
              <a:chOff x="26355268" y="3293192"/>
              <a:chExt cx="1054800" cy="6855049"/>
            </a:xfrm>
          </p:grpSpPr>
          <p:sp>
            <p:nvSpPr>
              <p:cNvPr id="77" name="Rectangle 18">
                <a:extLst>
                  <a:ext uri="{FF2B5EF4-FFF2-40B4-BE49-F238E27FC236}">
                    <a16:creationId xmlns:a16="http://schemas.microsoft.com/office/drawing/2014/main" id="{1A7B63C2-CA3D-4FD4-9EBA-4DAE2C473E72}"/>
                  </a:ext>
                </a:extLst>
              </p:cNvPr>
              <p:cNvSpPr/>
              <p:nvPr/>
            </p:nvSpPr>
            <p:spPr>
              <a:xfrm rot="5400000">
                <a:off x="23455142" y="6193317"/>
                <a:ext cx="6855049" cy="1054800"/>
              </a:xfrm>
              <a:prstGeom prst="rect">
                <a:avLst/>
              </a:prstGeom>
              <a:solidFill>
                <a:srgbClr val="70AD47"/>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388800" rtlCol="0" anchor="ctr"/>
              <a:lstStyle/>
              <a:p>
                <a:pPr algn="ctr" defTabSz="457191">
                  <a:lnSpc>
                    <a:spcPct val="90000"/>
                  </a:lnSpc>
                  <a:defRPr/>
                </a:pPr>
                <a:r>
                  <a:rPr lang="en-US" sz="2400">
                    <a:solidFill>
                      <a:srgbClr val="FFFFFF"/>
                    </a:solidFill>
                    <a:latin typeface="Trebuchet MS" panose="020B0603020202020204" pitchFamily="34" charset="0"/>
                    <a:sym typeface="Arial"/>
                  </a:rPr>
                  <a:t>                     GPU Memory</a:t>
                </a:r>
              </a:p>
            </p:txBody>
          </p:sp>
          <p:pic>
            <p:nvPicPr>
              <p:cNvPr id="78" name="Google Shape;661;p96">
                <a:extLst>
                  <a:ext uri="{FF2B5EF4-FFF2-40B4-BE49-F238E27FC236}">
                    <a16:creationId xmlns:a16="http://schemas.microsoft.com/office/drawing/2014/main" id="{BDD2B27E-29F9-43F1-882E-97FDF5B8BEC6}"/>
                  </a:ext>
                </a:extLst>
              </p:cNvPr>
              <p:cNvPicPr preferRelativeResize="0">
                <a:picLocks noChangeAspect="1"/>
              </p:cNvPicPr>
              <p:nvPr/>
            </p:nvPicPr>
            <p:blipFill rotWithShape="1">
              <a:blip r:embed="rId3">
                <a:alphaModFix/>
              </a:blip>
              <a:srcRect/>
              <a:stretch/>
            </p:blipFill>
            <p:spPr>
              <a:xfrm rot="5400000">
                <a:off x="25966537" y="4939286"/>
                <a:ext cx="1832258" cy="742959"/>
              </a:xfrm>
              <a:prstGeom prst="rect">
                <a:avLst/>
              </a:prstGeom>
              <a:noFill/>
              <a:ln>
                <a:noFill/>
              </a:ln>
            </p:spPr>
          </p:pic>
        </p:grpSp>
        <p:sp>
          <p:nvSpPr>
            <p:cNvPr id="63" name="Rectangle 19">
              <a:extLst>
                <a:ext uri="{FF2B5EF4-FFF2-40B4-BE49-F238E27FC236}">
                  <a16:creationId xmlns:a16="http://schemas.microsoft.com/office/drawing/2014/main" id="{0FB968F2-08BA-4E83-8A8C-E31114F089F4}"/>
                </a:ext>
              </a:extLst>
            </p:cNvPr>
            <p:cNvSpPr/>
            <p:nvPr/>
          </p:nvSpPr>
          <p:spPr>
            <a:xfrm rot="5400000">
              <a:off x="10179981" y="2702789"/>
              <a:ext cx="1332000"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ct val="90000"/>
                </a:lnSpc>
                <a:defRPr/>
              </a:pPr>
              <a:r>
                <a:rPr lang="en-US" sz="1680">
                  <a:solidFill>
                    <a:srgbClr val="FFFFFF"/>
                  </a:solidFill>
                  <a:latin typeface="Trebuchet MS" panose="020B0603020202020204" pitchFamily="34" charset="0"/>
                  <a:sym typeface="Arial"/>
                </a:rPr>
                <a:t>ETL</a:t>
              </a:r>
            </a:p>
          </p:txBody>
        </p:sp>
        <p:sp>
          <p:nvSpPr>
            <p:cNvPr id="64" name="Rectangle 20">
              <a:extLst>
                <a:ext uri="{FF2B5EF4-FFF2-40B4-BE49-F238E27FC236}">
                  <a16:creationId xmlns:a16="http://schemas.microsoft.com/office/drawing/2014/main" id="{C7C52D49-3938-4F70-A15A-A632F2DCC2A2}"/>
                </a:ext>
              </a:extLst>
            </p:cNvPr>
            <p:cNvSpPr/>
            <p:nvPr/>
          </p:nvSpPr>
          <p:spPr>
            <a:xfrm rot="5400000">
              <a:off x="10179981" y="8513834"/>
              <a:ext cx="1332000"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lstStyle/>
            <a:p>
              <a:pPr algn="ctr" defTabSz="457191">
                <a:lnSpc>
                  <a:spcPct val="90000"/>
                </a:lnSpc>
                <a:defRPr/>
              </a:pPr>
              <a:r>
                <a:rPr lang="en-US" sz="1680" dirty="0">
                  <a:solidFill>
                    <a:srgbClr val="FFFFFF"/>
                  </a:solidFill>
                  <a:latin typeface="Trebuchet MS" panose="020B0603020202020204" pitchFamily="34" charset="0"/>
                  <a:sym typeface="Arial"/>
                </a:rPr>
                <a:t>Viz</a:t>
              </a:r>
            </a:p>
          </p:txBody>
        </p:sp>
        <p:sp>
          <p:nvSpPr>
            <p:cNvPr id="65" name="Rectangle 21">
              <a:extLst>
                <a:ext uri="{FF2B5EF4-FFF2-40B4-BE49-F238E27FC236}">
                  <a16:creationId xmlns:a16="http://schemas.microsoft.com/office/drawing/2014/main" id="{BC19838B-8C7D-405C-8709-6D0548395576}"/>
                </a:ext>
              </a:extLst>
            </p:cNvPr>
            <p:cNvSpPr/>
            <p:nvPr/>
          </p:nvSpPr>
          <p:spPr>
            <a:xfrm rot="5400000">
              <a:off x="8720182" y="5585282"/>
              <a:ext cx="4251600"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lstStyle/>
            <a:p>
              <a:pPr algn="ctr" defTabSz="457191">
                <a:lnSpc>
                  <a:spcPct val="90000"/>
                </a:lnSpc>
                <a:defRPr/>
              </a:pPr>
              <a:r>
                <a:rPr lang="en-US" sz="1680">
                  <a:solidFill>
                    <a:srgbClr val="FFFFFF"/>
                  </a:solidFill>
                  <a:latin typeface="Trebuchet MS" panose="020B0603020202020204" pitchFamily="34" charset="0"/>
                  <a:sym typeface="Arial"/>
                </a:rPr>
                <a:t>Model Training</a:t>
              </a:r>
            </a:p>
          </p:txBody>
        </p:sp>
        <p:cxnSp>
          <p:nvCxnSpPr>
            <p:cNvPr id="66" name="Straight Arrow Connector 22">
              <a:extLst>
                <a:ext uri="{FF2B5EF4-FFF2-40B4-BE49-F238E27FC236}">
                  <a16:creationId xmlns:a16="http://schemas.microsoft.com/office/drawing/2014/main" id="{AC449308-7F77-46E2-AEBF-3E1BBE5F31B6}"/>
                </a:ext>
              </a:extLst>
            </p:cNvPr>
            <p:cNvCxnSpPr>
              <a:cxnSpLocks/>
            </p:cNvCxnSpPr>
            <p:nvPr/>
          </p:nvCxnSpPr>
          <p:spPr>
            <a:xfrm rot="5400000">
              <a:off x="15657668" y="2965317"/>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22">
              <a:extLst>
                <a:ext uri="{FF2B5EF4-FFF2-40B4-BE49-F238E27FC236}">
                  <a16:creationId xmlns:a16="http://schemas.microsoft.com/office/drawing/2014/main" id="{57322A00-94AB-4F11-8EDF-9DEDAD466B36}"/>
                </a:ext>
              </a:extLst>
            </p:cNvPr>
            <p:cNvCxnSpPr>
              <a:cxnSpLocks/>
            </p:cNvCxnSpPr>
            <p:nvPr/>
          </p:nvCxnSpPr>
          <p:spPr>
            <a:xfrm rot="5400000">
              <a:off x="15657668" y="4419946"/>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22">
              <a:extLst>
                <a:ext uri="{FF2B5EF4-FFF2-40B4-BE49-F238E27FC236}">
                  <a16:creationId xmlns:a16="http://schemas.microsoft.com/office/drawing/2014/main" id="{A4012506-6D32-4B6F-9B1B-3DCEBA992F71}"/>
                </a:ext>
              </a:extLst>
            </p:cNvPr>
            <p:cNvCxnSpPr>
              <a:cxnSpLocks/>
            </p:cNvCxnSpPr>
            <p:nvPr/>
          </p:nvCxnSpPr>
          <p:spPr>
            <a:xfrm rot="5400000">
              <a:off x="15657668" y="5874575"/>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22">
              <a:extLst>
                <a:ext uri="{FF2B5EF4-FFF2-40B4-BE49-F238E27FC236}">
                  <a16:creationId xmlns:a16="http://schemas.microsoft.com/office/drawing/2014/main" id="{20198719-1C33-433D-92FB-7077A00EB159}"/>
                </a:ext>
              </a:extLst>
            </p:cNvPr>
            <p:cNvCxnSpPr>
              <a:cxnSpLocks/>
            </p:cNvCxnSpPr>
            <p:nvPr/>
          </p:nvCxnSpPr>
          <p:spPr>
            <a:xfrm rot="5400000">
              <a:off x="15657668" y="7329204"/>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2">
              <a:extLst>
                <a:ext uri="{FF2B5EF4-FFF2-40B4-BE49-F238E27FC236}">
                  <a16:creationId xmlns:a16="http://schemas.microsoft.com/office/drawing/2014/main" id="{114ADCD7-F08A-4E23-94A8-874E4CC3D177}"/>
                </a:ext>
              </a:extLst>
            </p:cNvPr>
            <p:cNvCxnSpPr>
              <a:cxnSpLocks/>
            </p:cNvCxnSpPr>
            <p:nvPr/>
          </p:nvCxnSpPr>
          <p:spPr>
            <a:xfrm rot="5400000">
              <a:off x="15657668" y="8783834"/>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Google Shape;638;p95">
              <a:extLst>
                <a:ext uri="{FF2B5EF4-FFF2-40B4-BE49-F238E27FC236}">
                  <a16:creationId xmlns:a16="http://schemas.microsoft.com/office/drawing/2014/main" id="{1E6B94B6-EB04-4856-9C37-24E650536A0B}"/>
                </a:ext>
              </a:extLst>
            </p:cNvPr>
            <p:cNvSpPr/>
            <p:nvPr/>
          </p:nvSpPr>
          <p:spPr>
            <a:xfrm rot="5400000">
              <a:off x="9760567" y="4352694"/>
              <a:ext cx="4241259" cy="674505"/>
            </a:xfrm>
            <a:prstGeom prst="rect">
              <a:avLst/>
            </a:prstGeom>
            <a:solidFill>
              <a:srgbClr val="EB8935"/>
            </a:solidFill>
            <a:ln>
              <a:noFill/>
            </a:ln>
          </p:spPr>
          <p:txBody>
            <a:bodyPr spcFirstLastPara="1" wrap="square" lIns="91425" tIns="45700" rIns="91425" bIns="45700" anchor="ctr" anchorCtr="0">
              <a:noAutofit/>
            </a:bodyPr>
            <a:lstStyle/>
            <a:p>
              <a:pPr algn="ctr" defTabSz="457209">
                <a:spcBef>
                  <a:spcPts val="0"/>
                </a:spcBef>
                <a:spcAft>
                  <a:spcPts val="0"/>
                </a:spcAft>
                <a:defRPr/>
              </a:pPr>
              <a:r>
                <a:rPr lang="en-US" sz="1920">
                  <a:solidFill>
                    <a:srgbClr val="FFFFFF"/>
                  </a:solidFill>
                  <a:latin typeface="+mn-lt"/>
                  <a:ea typeface="Arial"/>
                  <a:cs typeface="Arial"/>
                  <a:sym typeface="Arial"/>
                </a:rPr>
                <a:t>Dask</a:t>
              </a:r>
              <a:endParaRPr sz="1920">
                <a:solidFill>
                  <a:srgbClr val="FFFFFF"/>
                </a:solidFill>
                <a:latin typeface="+mn-lt"/>
              </a:endParaRPr>
            </a:p>
          </p:txBody>
        </p:sp>
        <p:sp>
          <p:nvSpPr>
            <p:cNvPr id="72" name="Rectangle 19">
              <a:extLst>
                <a:ext uri="{FF2B5EF4-FFF2-40B4-BE49-F238E27FC236}">
                  <a16:creationId xmlns:a16="http://schemas.microsoft.com/office/drawing/2014/main" id="{AF8D42B0-D456-476D-BD92-08E627DC5F16}"/>
                </a:ext>
              </a:extLst>
            </p:cNvPr>
            <p:cNvSpPr/>
            <p:nvPr/>
          </p:nvSpPr>
          <p:spPr>
            <a:xfrm>
              <a:off x="12392169" y="5478575"/>
              <a:ext cx="2886000" cy="1332000"/>
            </a:xfrm>
            <a:prstGeom prst="rect">
              <a:avLst/>
            </a:prstGeom>
            <a:solidFill>
              <a:srgbClr val="A0D6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US" sz="1500" dirty="0" err="1">
                  <a:solidFill>
                    <a:schemeClr val="tx1"/>
                  </a:solidFill>
                  <a:latin typeface="Trebuchet MS" panose="020B0603020202020204" pitchFamily="34" charset="0"/>
                  <a:sym typeface="Arial"/>
                </a:rPr>
                <a:t>CuPy</a:t>
              </a:r>
              <a:endParaRPr lang="en-US" sz="1500" dirty="0">
                <a:solidFill>
                  <a:schemeClr val="tx1"/>
                </a:solidFill>
                <a:latin typeface="Trebuchet MS" panose="020B0603020202020204" pitchFamily="34" charset="0"/>
                <a:sym typeface="Arial"/>
              </a:endParaRPr>
            </a:p>
            <a:p>
              <a:pPr algn="ctr" defTabSz="457191">
                <a:lnSpc>
                  <a:spcPts val="2400"/>
                </a:lnSpc>
                <a:defRPr/>
              </a:pPr>
              <a:r>
                <a:rPr lang="en-US" sz="1320" dirty="0">
                  <a:solidFill>
                    <a:schemeClr val="bg1">
                      <a:lumMod val="75000"/>
                      <a:lumOff val="25000"/>
                    </a:schemeClr>
                  </a:solidFill>
                  <a:latin typeface="Trebuchet MS" panose="020B0603020202020204" pitchFamily="34" charset="0"/>
                  <a:sym typeface="Arial"/>
                </a:rPr>
                <a:t>Matrix Mathematics</a:t>
              </a:r>
            </a:p>
          </p:txBody>
        </p:sp>
        <p:sp>
          <p:nvSpPr>
            <p:cNvPr id="73" name="Rectangle 19">
              <a:extLst>
                <a:ext uri="{FF2B5EF4-FFF2-40B4-BE49-F238E27FC236}">
                  <a16:creationId xmlns:a16="http://schemas.microsoft.com/office/drawing/2014/main" id="{6005D090-DB1C-407E-9291-6732DD331088}"/>
                </a:ext>
              </a:extLst>
            </p:cNvPr>
            <p:cNvSpPr/>
            <p:nvPr/>
          </p:nvSpPr>
          <p:spPr>
            <a:xfrm>
              <a:off x="12392169" y="6933204"/>
              <a:ext cx="2886000" cy="1332000"/>
            </a:xfrm>
            <a:prstGeom prst="rect">
              <a:avLst/>
            </a:prstGeom>
            <a:solidFill>
              <a:srgbClr val="A0D6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defRPr/>
              </a:pPr>
              <a:r>
                <a:rPr lang="en-US" sz="1470" dirty="0" err="1">
                  <a:solidFill>
                    <a:schemeClr val="tx1"/>
                  </a:solidFill>
                  <a:latin typeface="Trebuchet MS" panose="020B0603020202020204" pitchFamily="34" charset="0"/>
                  <a:sym typeface="Arial"/>
                </a:rPr>
                <a:t>PyTorch</a:t>
              </a:r>
              <a:r>
                <a:rPr lang="en-US" sz="1470" dirty="0">
                  <a:solidFill>
                    <a:schemeClr val="tx1"/>
                  </a:solidFill>
                  <a:latin typeface="Trebuchet MS" panose="020B0603020202020204" pitchFamily="34" charset="0"/>
                  <a:sym typeface="Arial"/>
                </a:rPr>
                <a:t>, </a:t>
              </a:r>
              <a:r>
                <a:rPr lang="en-US" sz="1470" dirty="0" err="1">
                  <a:solidFill>
                    <a:schemeClr val="tx1"/>
                  </a:solidFill>
                  <a:latin typeface="Trebuchet MS" panose="020B0603020202020204" pitchFamily="34" charset="0"/>
                  <a:sym typeface="Arial"/>
                </a:rPr>
                <a:t>MxNext</a:t>
              </a:r>
              <a:r>
                <a:rPr lang="en-US" sz="1470" dirty="0">
                  <a:solidFill>
                    <a:schemeClr val="tx1"/>
                  </a:solidFill>
                  <a:latin typeface="Trebuchet MS" panose="020B0603020202020204" pitchFamily="34" charset="0"/>
                  <a:sym typeface="Arial"/>
                </a:rPr>
                <a:t>, TensorFlow</a:t>
              </a:r>
            </a:p>
            <a:p>
              <a:pPr algn="ctr" defTabSz="457191">
                <a:lnSpc>
                  <a:spcPts val="2400"/>
                </a:lnSpc>
                <a:defRPr/>
              </a:pPr>
              <a:r>
                <a:rPr lang="en-US" sz="1320" dirty="0">
                  <a:solidFill>
                    <a:schemeClr val="bg1">
                      <a:lumMod val="75000"/>
                      <a:lumOff val="25000"/>
                    </a:schemeClr>
                  </a:solidFill>
                  <a:latin typeface="Trebuchet MS" panose="020B0603020202020204" pitchFamily="34" charset="0"/>
                  <a:sym typeface="Arial"/>
                </a:rPr>
                <a:t>Deep Learning</a:t>
              </a:r>
            </a:p>
          </p:txBody>
        </p:sp>
        <p:sp>
          <p:nvSpPr>
            <p:cNvPr id="74" name="Rectangle 19">
              <a:extLst>
                <a:ext uri="{FF2B5EF4-FFF2-40B4-BE49-F238E27FC236}">
                  <a16:creationId xmlns:a16="http://schemas.microsoft.com/office/drawing/2014/main" id="{B9158E09-5637-49B7-956C-D89C78DBC001}"/>
                </a:ext>
              </a:extLst>
            </p:cNvPr>
            <p:cNvSpPr/>
            <p:nvPr/>
          </p:nvSpPr>
          <p:spPr>
            <a:xfrm>
              <a:off x="12376412" y="4023946"/>
              <a:ext cx="2886000" cy="1332000"/>
            </a:xfrm>
            <a:prstGeom prst="rect">
              <a:avLst/>
            </a:prstGeom>
            <a:solidFill>
              <a:srgbClr val="A0D6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GB" sz="1500" dirty="0" err="1">
                  <a:solidFill>
                    <a:schemeClr val="tx1"/>
                  </a:solidFill>
                  <a:latin typeface="Trebuchet MS" panose="020B0603020202020204" pitchFamily="34" charset="0"/>
                  <a:sym typeface="Arial"/>
                </a:rPr>
                <a:t>cuML</a:t>
              </a:r>
              <a:endParaRPr lang="en-US" sz="1500" dirty="0">
                <a:solidFill>
                  <a:schemeClr val="tx1"/>
                </a:solidFill>
                <a:latin typeface="Trebuchet MS" panose="020B0603020202020204" pitchFamily="34" charset="0"/>
                <a:sym typeface="Arial"/>
              </a:endParaRPr>
            </a:p>
            <a:p>
              <a:pPr algn="ctr" defTabSz="457191">
                <a:lnSpc>
                  <a:spcPts val="2400"/>
                </a:lnSpc>
                <a:defRPr/>
              </a:pPr>
              <a:r>
                <a:rPr lang="en-US" sz="1320" dirty="0">
                  <a:solidFill>
                    <a:schemeClr val="bg1">
                      <a:lumMod val="75000"/>
                      <a:lumOff val="25000"/>
                    </a:schemeClr>
                  </a:solidFill>
                  <a:latin typeface="Trebuchet MS" panose="020B0603020202020204" pitchFamily="34" charset="0"/>
                  <a:sym typeface="Arial"/>
                </a:rPr>
                <a:t>Machine Learning</a:t>
              </a:r>
            </a:p>
          </p:txBody>
        </p:sp>
        <p:sp>
          <p:nvSpPr>
            <p:cNvPr id="75" name="Rectangle 19">
              <a:extLst>
                <a:ext uri="{FF2B5EF4-FFF2-40B4-BE49-F238E27FC236}">
                  <a16:creationId xmlns:a16="http://schemas.microsoft.com/office/drawing/2014/main" id="{F103C94E-257E-459E-8645-B88C56EE34FB}"/>
                </a:ext>
              </a:extLst>
            </p:cNvPr>
            <p:cNvSpPr/>
            <p:nvPr/>
          </p:nvSpPr>
          <p:spPr>
            <a:xfrm>
              <a:off x="12376412" y="2569317"/>
              <a:ext cx="2886000" cy="1332000"/>
            </a:xfrm>
            <a:prstGeom prst="rect">
              <a:avLst/>
            </a:prstGeom>
            <a:solidFill>
              <a:srgbClr val="A0D6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GB" sz="1500" dirty="0">
                  <a:solidFill>
                    <a:schemeClr val="tx1"/>
                  </a:solidFill>
                  <a:latin typeface="Trebuchet MS" panose="020B0603020202020204" pitchFamily="34" charset="0"/>
                  <a:sym typeface="Arial"/>
                </a:rPr>
                <a:t>cuDF</a:t>
              </a:r>
              <a:endParaRPr lang="en-US" sz="1500" dirty="0">
                <a:solidFill>
                  <a:schemeClr val="tx1"/>
                </a:solidFill>
                <a:latin typeface="Trebuchet MS" panose="020B0603020202020204" pitchFamily="34" charset="0"/>
                <a:sym typeface="Arial"/>
              </a:endParaRPr>
            </a:p>
            <a:p>
              <a:pPr algn="ctr" defTabSz="457191">
                <a:lnSpc>
                  <a:spcPts val="2400"/>
                </a:lnSpc>
                <a:defRPr/>
              </a:pPr>
              <a:r>
                <a:rPr lang="en-US" sz="1320" dirty="0">
                  <a:solidFill>
                    <a:schemeClr val="bg1">
                      <a:lumMod val="75000"/>
                      <a:lumOff val="25000"/>
                    </a:schemeClr>
                  </a:solidFill>
                  <a:latin typeface="Trebuchet MS" panose="020B0603020202020204" pitchFamily="34" charset="0"/>
                  <a:sym typeface="Arial"/>
                </a:rPr>
                <a:t>Analytics</a:t>
              </a:r>
            </a:p>
          </p:txBody>
        </p:sp>
        <p:sp>
          <p:nvSpPr>
            <p:cNvPr id="76" name="Rectangle 19">
              <a:extLst>
                <a:ext uri="{FF2B5EF4-FFF2-40B4-BE49-F238E27FC236}">
                  <a16:creationId xmlns:a16="http://schemas.microsoft.com/office/drawing/2014/main" id="{D28CD0D1-F88E-467A-8051-B4EC42A3F2BC}"/>
                </a:ext>
              </a:extLst>
            </p:cNvPr>
            <p:cNvSpPr/>
            <p:nvPr/>
          </p:nvSpPr>
          <p:spPr>
            <a:xfrm>
              <a:off x="12392169" y="8387834"/>
              <a:ext cx="2886000" cy="1332000"/>
            </a:xfrm>
            <a:prstGeom prst="rect">
              <a:avLst/>
            </a:prstGeom>
            <a:solidFill>
              <a:srgbClr val="A0D6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defRPr/>
              </a:pPr>
              <a:r>
                <a:rPr lang="en-US" sz="1470" err="1">
                  <a:solidFill>
                    <a:schemeClr val="tx1"/>
                  </a:solidFill>
                  <a:latin typeface="Trebuchet MS" panose="020B0603020202020204" pitchFamily="34" charset="0"/>
                  <a:sym typeface="Arial"/>
                </a:rPr>
                <a:t>pyViz</a:t>
              </a:r>
              <a:r>
                <a:rPr lang="en-US" sz="1470">
                  <a:solidFill>
                    <a:schemeClr val="tx1"/>
                  </a:solidFill>
                  <a:latin typeface="Trebuchet MS" panose="020B0603020202020204" pitchFamily="34" charset="0"/>
                  <a:sym typeface="Arial"/>
                </a:rPr>
                <a:t>, </a:t>
              </a:r>
              <a:r>
                <a:rPr lang="en-US" sz="1470" err="1">
                  <a:solidFill>
                    <a:schemeClr val="tx1"/>
                  </a:solidFill>
                  <a:latin typeface="Trebuchet MS" panose="020B0603020202020204" pitchFamily="34" charset="0"/>
                  <a:sym typeface="Arial"/>
                </a:rPr>
                <a:t>Plotly</a:t>
              </a:r>
              <a:r>
                <a:rPr lang="en-US" sz="1470">
                  <a:solidFill>
                    <a:schemeClr val="tx1"/>
                  </a:solidFill>
                  <a:latin typeface="Trebuchet MS" panose="020B0603020202020204" pitchFamily="34" charset="0"/>
                  <a:sym typeface="Arial"/>
                </a:rPr>
                <a:t>, cuXfilter</a:t>
              </a:r>
            </a:p>
            <a:p>
              <a:pPr algn="ctr" defTabSz="457191">
                <a:lnSpc>
                  <a:spcPts val="2400"/>
                </a:lnSpc>
                <a:defRPr/>
              </a:pPr>
              <a:r>
                <a:rPr lang="en-US" sz="1320">
                  <a:solidFill>
                    <a:schemeClr val="bg1">
                      <a:lumMod val="75000"/>
                      <a:lumOff val="25000"/>
                    </a:schemeClr>
                  </a:solidFill>
                  <a:latin typeface="Trebuchet MS" panose="020B0603020202020204" pitchFamily="34" charset="0"/>
                  <a:sym typeface="Arial"/>
                </a:rPr>
                <a:t>Visualization</a:t>
              </a:r>
            </a:p>
          </p:txBody>
        </p:sp>
      </p:grpSp>
      <p:grpSp>
        <p:nvGrpSpPr>
          <p:cNvPr id="80" name="Group 79">
            <a:extLst>
              <a:ext uri="{FF2B5EF4-FFF2-40B4-BE49-F238E27FC236}">
                <a16:creationId xmlns:a16="http://schemas.microsoft.com/office/drawing/2014/main" id="{CC57AA6B-F7C1-43B7-A766-6B1DC8656BEB}"/>
              </a:ext>
            </a:extLst>
          </p:cNvPr>
          <p:cNvGrpSpPr/>
          <p:nvPr/>
        </p:nvGrpSpPr>
        <p:grpSpPr>
          <a:xfrm>
            <a:off x="705471" y="1466377"/>
            <a:ext cx="4075459" cy="4290311"/>
            <a:chOff x="1342610" y="2569317"/>
            <a:chExt cx="6792432" cy="7150519"/>
          </a:xfrm>
        </p:grpSpPr>
        <p:sp>
          <p:nvSpPr>
            <p:cNvPr id="81" name="Rectangle 19">
              <a:extLst>
                <a:ext uri="{FF2B5EF4-FFF2-40B4-BE49-F238E27FC236}">
                  <a16:creationId xmlns:a16="http://schemas.microsoft.com/office/drawing/2014/main" id="{03DEE445-956B-4B6E-9865-5D073386E3DD}"/>
                </a:ext>
              </a:extLst>
            </p:cNvPr>
            <p:cNvSpPr/>
            <p:nvPr/>
          </p:nvSpPr>
          <p:spPr>
            <a:xfrm rot="5400000">
              <a:off x="1220346" y="2699053"/>
              <a:ext cx="1324528"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ct val="90000"/>
                </a:lnSpc>
                <a:defRPr/>
              </a:pPr>
              <a:r>
                <a:rPr lang="en-US" sz="1680">
                  <a:solidFill>
                    <a:srgbClr val="FFFFFF"/>
                  </a:solidFill>
                  <a:latin typeface="Trebuchet MS" panose="020B0603020202020204" pitchFamily="34" charset="0"/>
                  <a:sym typeface="Arial"/>
                </a:rPr>
                <a:t>ETL</a:t>
              </a:r>
            </a:p>
          </p:txBody>
        </p:sp>
        <p:sp>
          <p:nvSpPr>
            <p:cNvPr id="82" name="Rectangle 20">
              <a:extLst>
                <a:ext uri="{FF2B5EF4-FFF2-40B4-BE49-F238E27FC236}">
                  <a16:creationId xmlns:a16="http://schemas.microsoft.com/office/drawing/2014/main" id="{4CBFDD79-E8C1-4014-8BFC-345222CFCA95}"/>
                </a:ext>
              </a:extLst>
            </p:cNvPr>
            <p:cNvSpPr/>
            <p:nvPr/>
          </p:nvSpPr>
          <p:spPr>
            <a:xfrm rot="5400000">
              <a:off x="1216610" y="8513834"/>
              <a:ext cx="1332000"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lstStyle/>
            <a:p>
              <a:pPr algn="ctr" defTabSz="457191">
                <a:lnSpc>
                  <a:spcPct val="90000"/>
                </a:lnSpc>
                <a:defRPr/>
              </a:pPr>
              <a:r>
                <a:rPr lang="en-US" sz="1680" dirty="0">
                  <a:solidFill>
                    <a:srgbClr val="FFFFFF"/>
                  </a:solidFill>
                  <a:latin typeface="Trebuchet MS" panose="020B0603020202020204" pitchFamily="34" charset="0"/>
                  <a:sym typeface="Arial"/>
                </a:rPr>
                <a:t>Viz</a:t>
              </a:r>
            </a:p>
          </p:txBody>
        </p:sp>
        <p:sp>
          <p:nvSpPr>
            <p:cNvPr id="83" name="Rectangle 21">
              <a:extLst>
                <a:ext uri="{FF2B5EF4-FFF2-40B4-BE49-F238E27FC236}">
                  <a16:creationId xmlns:a16="http://schemas.microsoft.com/office/drawing/2014/main" id="{434EC169-A466-42E4-AB56-56EC1105E988}"/>
                </a:ext>
              </a:extLst>
            </p:cNvPr>
            <p:cNvSpPr/>
            <p:nvPr/>
          </p:nvSpPr>
          <p:spPr>
            <a:xfrm rot="5400000">
              <a:off x="-242863" y="5584956"/>
              <a:ext cx="4250947" cy="1080000"/>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lstStyle/>
            <a:p>
              <a:pPr algn="ctr" defTabSz="457191">
                <a:lnSpc>
                  <a:spcPct val="90000"/>
                </a:lnSpc>
                <a:defRPr/>
              </a:pPr>
              <a:r>
                <a:rPr lang="en-US" sz="1680">
                  <a:solidFill>
                    <a:srgbClr val="FFFFFF"/>
                  </a:solidFill>
                  <a:latin typeface="Trebuchet MS" panose="020B0603020202020204" pitchFamily="34" charset="0"/>
                  <a:sym typeface="Arial"/>
                </a:rPr>
                <a:t>Model Training</a:t>
              </a:r>
            </a:p>
          </p:txBody>
        </p:sp>
        <p:sp>
          <p:nvSpPr>
            <p:cNvPr id="84" name="Rectangle 18">
              <a:extLst>
                <a:ext uri="{FF2B5EF4-FFF2-40B4-BE49-F238E27FC236}">
                  <a16:creationId xmlns:a16="http://schemas.microsoft.com/office/drawing/2014/main" id="{2F8B41AB-8654-4678-8CBB-3A35F743F4F7}"/>
                </a:ext>
              </a:extLst>
            </p:cNvPr>
            <p:cNvSpPr/>
            <p:nvPr/>
          </p:nvSpPr>
          <p:spPr>
            <a:xfrm rot="5400000">
              <a:off x="4038973" y="5623768"/>
              <a:ext cx="7137337" cy="1054800"/>
            </a:xfrm>
            <a:prstGeom prst="rect">
              <a:avLst/>
            </a:prstGeom>
            <a:solidFill>
              <a:srgbClr val="6796E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ct val="90000"/>
                </a:lnSpc>
                <a:defRPr/>
              </a:pPr>
              <a:r>
                <a:rPr lang="en-US" sz="2400">
                  <a:solidFill>
                    <a:srgbClr val="FFFFFF"/>
                  </a:solidFill>
                  <a:latin typeface="Trebuchet MS" panose="020B0603020202020204" pitchFamily="34" charset="0"/>
                  <a:sym typeface="Arial"/>
                </a:rPr>
                <a:t>CPU Memory</a:t>
              </a:r>
            </a:p>
          </p:txBody>
        </p:sp>
        <p:cxnSp>
          <p:nvCxnSpPr>
            <p:cNvPr id="85" name="Straight Arrow Connector 84">
              <a:extLst>
                <a:ext uri="{FF2B5EF4-FFF2-40B4-BE49-F238E27FC236}">
                  <a16:creationId xmlns:a16="http://schemas.microsoft.com/office/drawing/2014/main" id="{A5D5B5D0-1F5B-4B76-BE26-F43AD7B92E32}"/>
                </a:ext>
              </a:extLst>
            </p:cNvPr>
            <p:cNvCxnSpPr>
              <a:cxnSpLocks/>
            </p:cNvCxnSpPr>
            <p:nvPr/>
          </p:nvCxnSpPr>
          <p:spPr>
            <a:xfrm rot="5400000">
              <a:off x="6694297" y="2965317"/>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22">
              <a:extLst>
                <a:ext uri="{FF2B5EF4-FFF2-40B4-BE49-F238E27FC236}">
                  <a16:creationId xmlns:a16="http://schemas.microsoft.com/office/drawing/2014/main" id="{C2292AFB-CAFB-4404-8933-87D0C766724F}"/>
                </a:ext>
              </a:extLst>
            </p:cNvPr>
            <p:cNvCxnSpPr>
              <a:cxnSpLocks/>
            </p:cNvCxnSpPr>
            <p:nvPr/>
          </p:nvCxnSpPr>
          <p:spPr>
            <a:xfrm rot="5400000">
              <a:off x="6694297" y="4419946"/>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22">
              <a:extLst>
                <a:ext uri="{FF2B5EF4-FFF2-40B4-BE49-F238E27FC236}">
                  <a16:creationId xmlns:a16="http://schemas.microsoft.com/office/drawing/2014/main" id="{364E814A-94D0-4B6F-97D5-3F17265E6659}"/>
                </a:ext>
              </a:extLst>
            </p:cNvPr>
            <p:cNvCxnSpPr>
              <a:cxnSpLocks/>
            </p:cNvCxnSpPr>
            <p:nvPr/>
          </p:nvCxnSpPr>
          <p:spPr>
            <a:xfrm rot="5400000">
              <a:off x="6694297" y="5874575"/>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22">
              <a:extLst>
                <a:ext uri="{FF2B5EF4-FFF2-40B4-BE49-F238E27FC236}">
                  <a16:creationId xmlns:a16="http://schemas.microsoft.com/office/drawing/2014/main" id="{AFE85B00-986A-4528-AA5E-B27AFE07CE19}"/>
                </a:ext>
              </a:extLst>
            </p:cNvPr>
            <p:cNvCxnSpPr>
              <a:cxnSpLocks/>
            </p:cNvCxnSpPr>
            <p:nvPr/>
          </p:nvCxnSpPr>
          <p:spPr>
            <a:xfrm rot="5400000">
              <a:off x="6694297" y="7329204"/>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22">
              <a:extLst>
                <a:ext uri="{FF2B5EF4-FFF2-40B4-BE49-F238E27FC236}">
                  <a16:creationId xmlns:a16="http://schemas.microsoft.com/office/drawing/2014/main" id="{79D9CD3E-17F4-4636-95AE-1D4D0C035B9D}"/>
                </a:ext>
              </a:extLst>
            </p:cNvPr>
            <p:cNvCxnSpPr>
              <a:cxnSpLocks/>
            </p:cNvCxnSpPr>
            <p:nvPr/>
          </p:nvCxnSpPr>
          <p:spPr>
            <a:xfrm rot="5400000">
              <a:off x="6694297" y="8783834"/>
              <a:ext cx="0" cy="540000"/>
            </a:xfrm>
            <a:prstGeom prst="straightConnector1">
              <a:avLst/>
            </a:prstGeom>
            <a:ln w="476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Google Shape;638;p95">
              <a:extLst>
                <a:ext uri="{FF2B5EF4-FFF2-40B4-BE49-F238E27FC236}">
                  <a16:creationId xmlns:a16="http://schemas.microsoft.com/office/drawing/2014/main" id="{82DAB726-C14F-40D4-A766-4DAAF31D9212}"/>
                </a:ext>
              </a:extLst>
            </p:cNvPr>
            <p:cNvSpPr/>
            <p:nvPr/>
          </p:nvSpPr>
          <p:spPr>
            <a:xfrm rot="5400000">
              <a:off x="1524511" y="3625380"/>
              <a:ext cx="2786630" cy="674505"/>
            </a:xfrm>
            <a:prstGeom prst="rect">
              <a:avLst/>
            </a:prstGeom>
            <a:solidFill>
              <a:srgbClr val="EB8935"/>
            </a:solidFill>
            <a:ln>
              <a:noFill/>
            </a:ln>
          </p:spPr>
          <p:txBody>
            <a:bodyPr spcFirstLastPara="1" wrap="square" lIns="91425" tIns="45700" rIns="91425" bIns="45700" anchor="ctr" anchorCtr="0">
              <a:noAutofit/>
            </a:bodyPr>
            <a:lstStyle/>
            <a:p>
              <a:pPr algn="ctr" defTabSz="457209">
                <a:spcBef>
                  <a:spcPts val="0"/>
                </a:spcBef>
                <a:spcAft>
                  <a:spcPts val="0"/>
                </a:spcAft>
                <a:defRPr/>
              </a:pPr>
              <a:r>
                <a:rPr lang="en-US" sz="1920">
                  <a:solidFill>
                    <a:srgbClr val="FFFFFF"/>
                  </a:solidFill>
                  <a:latin typeface="+mn-lt"/>
                  <a:ea typeface="Arial"/>
                  <a:cs typeface="Arial"/>
                  <a:sym typeface="Arial"/>
                </a:rPr>
                <a:t>Dask</a:t>
              </a:r>
              <a:endParaRPr sz="1920">
                <a:solidFill>
                  <a:srgbClr val="FFFFFF"/>
                </a:solidFill>
                <a:latin typeface="+mn-lt"/>
              </a:endParaRPr>
            </a:p>
          </p:txBody>
        </p:sp>
        <p:sp>
          <p:nvSpPr>
            <p:cNvPr id="91" name="Rectangle 19">
              <a:extLst>
                <a:ext uri="{FF2B5EF4-FFF2-40B4-BE49-F238E27FC236}">
                  <a16:creationId xmlns:a16="http://schemas.microsoft.com/office/drawing/2014/main" id="{290EF620-69F2-4305-804D-20CB96E6BA0F}"/>
                </a:ext>
              </a:extLst>
            </p:cNvPr>
            <p:cNvSpPr/>
            <p:nvPr/>
          </p:nvSpPr>
          <p:spPr>
            <a:xfrm>
              <a:off x="3428798" y="8387834"/>
              <a:ext cx="2886000" cy="1332000"/>
            </a:xfrm>
            <a:prstGeom prst="rect">
              <a:avLst/>
            </a:prstGeom>
            <a:solidFill>
              <a:srgbClr val="EFEFE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US" sz="1500" dirty="0">
                  <a:solidFill>
                    <a:schemeClr val="bg1"/>
                  </a:solidFill>
                  <a:latin typeface="Trebuchet MS" panose="020B0603020202020204" pitchFamily="34" charset="0"/>
                  <a:sym typeface="Arial"/>
                </a:rPr>
                <a:t>Matplotlib, </a:t>
              </a:r>
              <a:r>
                <a:rPr lang="en-US" sz="1500" dirty="0" err="1">
                  <a:solidFill>
                    <a:schemeClr val="bg1"/>
                  </a:solidFill>
                  <a:latin typeface="Trebuchet MS" panose="020B0603020202020204" pitchFamily="34" charset="0"/>
                  <a:sym typeface="Arial"/>
                </a:rPr>
                <a:t>Plotly</a:t>
              </a:r>
              <a:endParaRPr lang="en-US" sz="1500" dirty="0">
                <a:solidFill>
                  <a:schemeClr val="bg1"/>
                </a:solidFill>
                <a:latin typeface="Trebuchet MS" panose="020B0603020202020204" pitchFamily="34" charset="0"/>
                <a:sym typeface="Arial"/>
              </a:endParaRPr>
            </a:p>
            <a:p>
              <a:pPr algn="ctr" defTabSz="457191">
                <a:lnSpc>
                  <a:spcPts val="2400"/>
                </a:lnSpc>
                <a:defRPr/>
              </a:pPr>
              <a:r>
                <a:rPr lang="en-US" sz="1320" dirty="0">
                  <a:solidFill>
                    <a:srgbClr val="6796E1"/>
                  </a:solidFill>
                  <a:latin typeface="Trebuchet MS" panose="020B0603020202020204" pitchFamily="34" charset="0"/>
                  <a:sym typeface="Arial"/>
                </a:rPr>
                <a:t>Visualization</a:t>
              </a:r>
            </a:p>
          </p:txBody>
        </p:sp>
        <p:sp>
          <p:nvSpPr>
            <p:cNvPr id="92" name="Rectangle 19">
              <a:extLst>
                <a:ext uri="{FF2B5EF4-FFF2-40B4-BE49-F238E27FC236}">
                  <a16:creationId xmlns:a16="http://schemas.microsoft.com/office/drawing/2014/main" id="{90DB7789-5933-481A-AA01-D6AE1187B358}"/>
                </a:ext>
              </a:extLst>
            </p:cNvPr>
            <p:cNvSpPr/>
            <p:nvPr/>
          </p:nvSpPr>
          <p:spPr>
            <a:xfrm>
              <a:off x="3428798" y="5478575"/>
              <a:ext cx="2886000" cy="1332000"/>
            </a:xfrm>
            <a:prstGeom prst="rect">
              <a:avLst/>
            </a:prstGeom>
            <a:solidFill>
              <a:srgbClr val="EFEFE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US" sz="1500" dirty="0">
                  <a:solidFill>
                    <a:schemeClr val="bg1"/>
                  </a:solidFill>
                  <a:latin typeface="Trebuchet MS" panose="020B0603020202020204" pitchFamily="34" charset="0"/>
                  <a:sym typeface="Arial"/>
                </a:rPr>
                <a:t>NumPy</a:t>
              </a:r>
            </a:p>
            <a:p>
              <a:pPr algn="ctr" defTabSz="457191">
                <a:lnSpc>
                  <a:spcPts val="2400"/>
                </a:lnSpc>
                <a:defRPr/>
              </a:pPr>
              <a:r>
                <a:rPr lang="en-US" sz="1320" dirty="0">
                  <a:solidFill>
                    <a:srgbClr val="6796E1"/>
                  </a:solidFill>
                  <a:latin typeface="Trebuchet MS" panose="020B0603020202020204" pitchFamily="34" charset="0"/>
                  <a:sym typeface="Arial"/>
                </a:rPr>
                <a:t>Matrix Mathematics</a:t>
              </a:r>
            </a:p>
          </p:txBody>
        </p:sp>
        <p:sp>
          <p:nvSpPr>
            <p:cNvPr id="93" name="Rectangle 19">
              <a:extLst>
                <a:ext uri="{FF2B5EF4-FFF2-40B4-BE49-F238E27FC236}">
                  <a16:creationId xmlns:a16="http://schemas.microsoft.com/office/drawing/2014/main" id="{F2C648C6-5FDC-4139-B0A3-BBB84DB892E5}"/>
                </a:ext>
              </a:extLst>
            </p:cNvPr>
            <p:cNvSpPr/>
            <p:nvPr/>
          </p:nvSpPr>
          <p:spPr>
            <a:xfrm>
              <a:off x="3428798" y="6933204"/>
              <a:ext cx="2886000" cy="1332000"/>
            </a:xfrm>
            <a:prstGeom prst="rect">
              <a:avLst/>
            </a:prstGeom>
            <a:solidFill>
              <a:srgbClr val="EFEFE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defRPr/>
              </a:pPr>
              <a:r>
                <a:rPr lang="en-US" sz="1470" dirty="0" err="1">
                  <a:solidFill>
                    <a:schemeClr val="bg1"/>
                  </a:solidFill>
                  <a:latin typeface="Trebuchet MS" panose="020B0603020202020204" pitchFamily="34" charset="0"/>
                  <a:sym typeface="Arial"/>
                </a:rPr>
                <a:t>PyTorch</a:t>
              </a:r>
              <a:r>
                <a:rPr lang="en-US" sz="1470" dirty="0">
                  <a:solidFill>
                    <a:schemeClr val="bg1"/>
                  </a:solidFill>
                  <a:latin typeface="Trebuchet MS" panose="020B0603020202020204" pitchFamily="34" charset="0"/>
                  <a:sym typeface="Arial"/>
                </a:rPr>
                <a:t>, </a:t>
              </a:r>
              <a:r>
                <a:rPr lang="en-US" sz="1470" dirty="0" err="1">
                  <a:solidFill>
                    <a:schemeClr val="bg1"/>
                  </a:solidFill>
                  <a:latin typeface="Trebuchet MS" panose="020B0603020202020204" pitchFamily="34" charset="0"/>
                  <a:sym typeface="Arial"/>
                </a:rPr>
                <a:t>MxNext</a:t>
              </a:r>
              <a:r>
                <a:rPr lang="en-US" sz="1470" dirty="0">
                  <a:solidFill>
                    <a:schemeClr val="bg1"/>
                  </a:solidFill>
                  <a:latin typeface="Trebuchet MS" panose="020B0603020202020204" pitchFamily="34" charset="0"/>
                  <a:sym typeface="Arial"/>
                </a:rPr>
                <a:t>, TensorFlow</a:t>
              </a:r>
            </a:p>
            <a:p>
              <a:pPr algn="ctr" defTabSz="457191">
                <a:lnSpc>
                  <a:spcPts val="2400"/>
                </a:lnSpc>
                <a:defRPr/>
              </a:pPr>
              <a:r>
                <a:rPr lang="en-US" sz="1320" dirty="0">
                  <a:solidFill>
                    <a:srgbClr val="6796E1"/>
                  </a:solidFill>
                  <a:latin typeface="Trebuchet MS" panose="020B0603020202020204" pitchFamily="34" charset="0"/>
                  <a:sym typeface="Arial"/>
                </a:rPr>
                <a:t>Deep Learning</a:t>
              </a:r>
            </a:p>
          </p:txBody>
        </p:sp>
        <p:sp>
          <p:nvSpPr>
            <p:cNvPr id="94" name="Rectangle 19">
              <a:extLst>
                <a:ext uri="{FF2B5EF4-FFF2-40B4-BE49-F238E27FC236}">
                  <a16:creationId xmlns:a16="http://schemas.microsoft.com/office/drawing/2014/main" id="{76D60428-5E4C-4ED3-9D5C-D9C8E1E2BE86}"/>
                </a:ext>
              </a:extLst>
            </p:cNvPr>
            <p:cNvSpPr/>
            <p:nvPr/>
          </p:nvSpPr>
          <p:spPr>
            <a:xfrm>
              <a:off x="3413041" y="4023946"/>
              <a:ext cx="2886000" cy="1332000"/>
            </a:xfrm>
            <a:prstGeom prst="rect">
              <a:avLst/>
            </a:prstGeom>
            <a:solidFill>
              <a:srgbClr val="EFEFE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US" sz="1500" dirty="0">
                  <a:solidFill>
                    <a:schemeClr val="bg1"/>
                  </a:solidFill>
                  <a:latin typeface="Trebuchet MS" panose="020B0603020202020204" pitchFamily="34" charset="0"/>
                  <a:sym typeface="Arial"/>
                </a:rPr>
                <a:t>Scikit</a:t>
              </a:r>
              <a:r>
                <a:rPr lang="en-GB" sz="1500" dirty="0">
                  <a:solidFill>
                    <a:schemeClr val="bg1"/>
                  </a:solidFill>
                  <a:latin typeface="Trebuchet MS" panose="020B0603020202020204" pitchFamily="34" charset="0"/>
                  <a:sym typeface="Arial"/>
                </a:rPr>
                <a:t>-</a:t>
              </a:r>
              <a:r>
                <a:rPr lang="en-US" sz="1500" dirty="0">
                  <a:solidFill>
                    <a:schemeClr val="bg1"/>
                  </a:solidFill>
                  <a:latin typeface="Trebuchet MS" panose="020B0603020202020204" pitchFamily="34" charset="0"/>
                  <a:sym typeface="Arial"/>
                </a:rPr>
                <a:t>Learn</a:t>
              </a:r>
            </a:p>
            <a:p>
              <a:pPr algn="ctr" defTabSz="457191">
                <a:lnSpc>
                  <a:spcPts val="2400"/>
                </a:lnSpc>
                <a:defRPr/>
              </a:pPr>
              <a:r>
                <a:rPr lang="en-US" sz="1320" dirty="0">
                  <a:solidFill>
                    <a:srgbClr val="6796E1"/>
                  </a:solidFill>
                  <a:latin typeface="Trebuchet MS" panose="020B0603020202020204" pitchFamily="34" charset="0"/>
                  <a:sym typeface="Arial"/>
                </a:rPr>
                <a:t>Machine Learning</a:t>
              </a:r>
            </a:p>
          </p:txBody>
        </p:sp>
        <p:sp>
          <p:nvSpPr>
            <p:cNvPr id="95" name="Rectangle 19">
              <a:extLst>
                <a:ext uri="{FF2B5EF4-FFF2-40B4-BE49-F238E27FC236}">
                  <a16:creationId xmlns:a16="http://schemas.microsoft.com/office/drawing/2014/main" id="{0C207F08-6933-41CD-8AE4-846C253AC1E0}"/>
                </a:ext>
              </a:extLst>
            </p:cNvPr>
            <p:cNvSpPr/>
            <p:nvPr/>
          </p:nvSpPr>
          <p:spPr>
            <a:xfrm>
              <a:off x="3413041" y="2569317"/>
              <a:ext cx="2886000" cy="1332000"/>
            </a:xfrm>
            <a:prstGeom prst="rect">
              <a:avLst/>
            </a:prstGeom>
            <a:solidFill>
              <a:srgbClr val="EFEFE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1">
                <a:lnSpc>
                  <a:spcPts val="2400"/>
                </a:lnSpc>
                <a:defRPr/>
              </a:pPr>
              <a:r>
                <a:rPr lang="en-GB" sz="1500" dirty="0">
                  <a:solidFill>
                    <a:schemeClr val="bg1"/>
                  </a:solidFill>
                  <a:latin typeface="Trebuchet MS" panose="020B0603020202020204" pitchFamily="34" charset="0"/>
                  <a:sym typeface="Arial"/>
                </a:rPr>
                <a:t>Pandas</a:t>
              </a:r>
              <a:endParaRPr lang="en-US" sz="1500" dirty="0">
                <a:solidFill>
                  <a:schemeClr val="bg1"/>
                </a:solidFill>
                <a:latin typeface="Trebuchet MS" panose="020B0603020202020204" pitchFamily="34" charset="0"/>
                <a:sym typeface="Arial"/>
              </a:endParaRPr>
            </a:p>
            <a:p>
              <a:pPr algn="ctr" defTabSz="457191">
                <a:lnSpc>
                  <a:spcPts val="2400"/>
                </a:lnSpc>
                <a:defRPr/>
              </a:pPr>
              <a:r>
                <a:rPr lang="en-US" sz="1320" dirty="0">
                  <a:solidFill>
                    <a:srgbClr val="6796E1"/>
                  </a:solidFill>
                  <a:latin typeface="Trebuchet MS" panose="020B0603020202020204" pitchFamily="34" charset="0"/>
                  <a:sym typeface="Arial"/>
                </a:rPr>
                <a:t>Analytics</a:t>
              </a:r>
            </a:p>
          </p:txBody>
        </p:sp>
      </p:grpSp>
      <p:sp>
        <p:nvSpPr>
          <p:cNvPr id="11" name="Rectangle 1">
            <a:extLst>
              <a:ext uri="{FF2B5EF4-FFF2-40B4-BE49-F238E27FC236}">
                <a16:creationId xmlns:a16="http://schemas.microsoft.com/office/drawing/2014/main" id="{9BC25BFB-D2F2-4BEE-A6D1-5A60A86F5E0D}"/>
              </a:ext>
            </a:extLst>
          </p:cNvPr>
          <p:cNvSpPr/>
          <p:nvPr/>
        </p:nvSpPr>
        <p:spPr>
          <a:xfrm>
            <a:off x="6358593" y="5821215"/>
            <a:ext cx="3742014" cy="313932"/>
          </a:xfrm>
          <a:prstGeom prst="rect">
            <a:avLst/>
          </a:prstGeom>
        </p:spPr>
        <p:txBody>
          <a:bodyPr wrap="square" anchor="ctr">
            <a:spAutoFit/>
          </a:bodyPr>
          <a:lstStyle/>
          <a:p>
            <a:pPr algn="ctr" defTabSz="457209">
              <a:defRPr/>
            </a:pPr>
            <a:r>
              <a:rPr lang="en-US" sz="1440" dirty="0">
                <a:solidFill>
                  <a:srgbClr val="7300FF"/>
                </a:solidFill>
                <a:latin typeface="Trebuchet MS" panose="020B0603020202020204" pitchFamily="34" charset="0"/>
                <a:hlinkClick r:id="rId4">
                  <a:extLst>
                    <a:ext uri="{A12FA001-AC4F-418D-AE19-62706E023703}">
                      <ahyp:hlinkClr xmlns:ahyp="http://schemas.microsoft.com/office/drawing/2018/hyperlinkcolor" val="tx"/>
                    </a:ext>
                  </a:extLst>
                </a:hlinkClick>
              </a:rPr>
              <a:t>www.rapids.ai</a:t>
            </a:r>
            <a:endParaRPr lang="en-US" sz="1440" dirty="0">
              <a:solidFill>
                <a:srgbClr val="7300FF"/>
              </a:solidFill>
              <a:latin typeface="Trebuchet MS" panose="020B0603020202020204" pitchFamily="34" charset="0"/>
            </a:endParaRPr>
          </a:p>
        </p:txBody>
      </p:sp>
      <p:pic>
        <p:nvPicPr>
          <p:cNvPr id="12" name="Picture 6" descr="RAPIDS logo png">
            <a:extLst>
              <a:ext uri="{FF2B5EF4-FFF2-40B4-BE49-F238E27FC236}">
                <a16:creationId xmlns:a16="http://schemas.microsoft.com/office/drawing/2014/main" id="{12E1C913-E355-42C8-9A27-3BAA6C931F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59" r="14259"/>
          <a:stretch/>
        </p:blipFill>
        <p:spPr bwMode="auto">
          <a:xfrm>
            <a:off x="5995220" y="281604"/>
            <a:ext cx="1533921" cy="789060"/>
          </a:xfrm>
          <a:prstGeom prst="rect">
            <a:avLst/>
          </a:prstGeom>
          <a:solidFill>
            <a:schemeClr val="tx1"/>
          </a:solidFill>
        </p:spPr>
      </p:pic>
    </p:spTree>
    <p:extLst>
      <p:ext uri="{BB962C8B-B14F-4D97-AF65-F5344CB8AC3E}">
        <p14:creationId xmlns:p14="http://schemas.microsoft.com/office/powerpoint/2010/main" val="173318333"/>
      </p:ext>
    </p:extLst>
  </p:cSld>
  <p:clrMapOvr>
    <a:masterClrMapping/>
  </p:clrMapOvr>
  <mc:AlternateContent xmlns:mc="http://schemas.openxmlformats.org/markup-compatibility/2006" xmlns:p14="http://schemas.microsoft.com/office/powerpoint/2010/main">
    <mc:Choice Requires="p14">
      <p:transition p14:dur="0" advTm="73969"/>
    </mc:Choice>
    <mc:Fallback xmlns="">
      <p:transition advTm="7396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412AEFE-ABE4-400C-B81E-ECE837515209}"/>
              </a:ext>
            </a:extLst>
          </p:cNvPr>
          <p:cNvGraphicFramePr>
            <a:graphicFrameLocks noGrp="1"/>
          </p:cNvGraphicFramePr>
          <p:nvPr/>
        </p:nvGraphicFramePr>
        <p:xfrm>
          <a:off x="6132572" y="2558534"/>
          <a:ext cx="4199709" cy="1524240"/>
        </p:xfrm>
        <a:graphic>
          <a:graphicData uri="http://schemas.openxmlformats.org/drawingml/2006/table">
            <a:tbl>
              <a:tblPr/>
              <a:tblGrid>
                <a:gridCol w="1790845">
                  <a:extLst>
                    <a:ext uri="{9D8B030D-6E8A-4147-A177-3AD203B41FA5}">
                      <a16:colId xmlns:a16="http://schemas.microsoft.com/office/drawing/2014/main" val="2798366980"/>
                    </a:ext>
                  </a:extLst>
                </a:gridCol>
                <a:gridCol w="1202185">
                  <a:extLst>
                    <a:ext uri="{9D8B030D-6E8A-4147-A177-3AD203B41FA5}">
                      <a16:colId xmlns:a16="http://schemas.microsoft.com/office/drawing/2014/main" val="1548862446"/>
                    </a:ext>
                  </a:extLst>
                </a:gridCol>
                <a:gridCol w="1206679">
                  <a:extLst>
                    <a:ext uri="{9D8B030D-6E8A-4147-A177-3AD203B41FA5}">
                      <a16:colId xmlns:a16="http://schemas.microsoft.com/office/drawing/2014/main" val="703113370"/>
                    </a:ext>
                  </a:extLst>
                </a:gridCol>
              </a:tblGrid>
              <a:tr h="250992">
                <a:tc>
                  <a:txBody>
                    <a:bodyPr/>
                    <a:lstStyle/>
                    <a:p>
                      <a:pPr algn="l" rtl="0" fontAlgn="ctr"/>
                      <a:r>
                        <a:rPr lang="en-GB" sz="1100" b="0" i="0" u="none" strike="noStrike">
                          <a:solidFill>
                            <a:schemeClr val="tx1"/>
                          </a:solidFill>
                          <a:effectLst/>
                          <a:latin typeface="Trebuchet MS" panose="020B0603020202020204" pitchFamily="34" charset="0"/>
                        </a:rPr>
                        <a:t>Dataset size limitation</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Unlimited</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rtl="0" fontAlgn="ctr"/>
                      <a:r>
                        <a:rPr lang="en-GB" sz="1000" b="0" i="0" u="none" strike="noStrike">
                          <a:solidFill>
                            <a:srgbClr val="000000"/>
                          </a:solidFill>
                          <a:effectLst/>
                          <a:latin typeface="Trebuchet MS" panose="020B0603020202020204" pitchFamily="34" charset="0"/>
                        </a:rPr>
                        <a:t>CPU Memory</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3082722"/>
                  </a:ext>
                </a:extLst>
              </a:tr>
              <a:tr h="250992">
                <a:tc>
                  <a:txBody>
                    <a:bodyPr/>
                    <a:lstStyle/>
                    <a:p>
                      <a:pPr algn="l" rtl="0" fontAlgn="ctr"/>
                      <a:r>
                        <a:rPr lang="en-GB" sz="1100" b="0" i="0" u="none" strike="noStrike">
                          <a:solidFill>
                            <a:schemeClr val="tx1"/>
                          </a:solidFill>
                          <a:effectLst/>
                          <a:latin typeface="Trebuchet MS" panose="020B0603020202020204" pitchFamily="34" charset="0"/>
                        </a:rPr>
                        <a:t>Code complexity</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Simple</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rtl="0" fontAlgn="ctr"/>
                      <a:r>
                        <a:rPr lang="en-GB" sz="1000" b="0" i="0" u="none" strike="noStrike">
                          <a:solidFill>
                            <a:srgbClr val="000000"/>
                          </a:solidFill>
                          <a:effectLst/>
                          <a:latin typeface="Trebuchet MS" panose="020B0603020202020204" pitchFamily="34" charset="0"/>
                        </a:rPr>
                        <a:t>Moderate</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479351"/>
                  </a:ext>
                </a:extLst>
              </a:tr>
              <a:tr h="250992">
                <a:tc>
                  <a:txBody>
                    <a:bodyPr/>
                    <a:lstStyle/>
                    <a:p>
                      <a:pPr algn="l" rtl="0" fontAlgn="ctr"/>
                      <a:r>
                        <a:rPr lang="en-GB" sz="1100" b="0" i="0" u="none" strike="noStrike">
                          <a:solidFill>
                            <a:schemeClr val="tx1"/>
                          </a:solidFill>
                          <a:effectLst/>
                          <a:latin typeface="Trebuchet MS" panose="020B0603020202020204" pitchFamily="34" charset="0"/>
                        </a:rPr>
                        <a:t>Lines of code</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10 - 20</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rtl="0" fontAlgn="ctr"/>
                      <a:r>
                        <a:rPr lang="en-GB" sz="1000" b="0" i="0" u="none" strike="noStrike">
                          <a:solidFill>
                            <a:srgbClr val="000000"/>
                          </a:solidFill>
                          <a:effectLst/>
                          <a:latin typeface="Trebuchet MS" panose="020B0603020202020204" pitchFamily="34" charset="0"/>
                        </a:rPr>
                        <a:t>100 - 1000</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298753"/>
                  </a:ext>
                </a:extLst>
              </a:tr>
              <a:tr h="250992">
                <a:tc>
                  <a:txBody>
                    <a:bodyPr/>
                    <a:lstStyle/>
                    <a:p>
                      <a:pPr algn="l" rtl="0" fontAlgn="ctr"/>
                      <a:r>
                        <a:rPr lang="en-GB" sz="1100" b="0" i="0" u="none" strike="noStrike">
                          <a:solidFill>
                            <a:schemeClr val="tx1"/>
                          </a:solidFill>
                          <a:effectLst/>
                          <a:latin typeface="Trebuchet MS" panose="020B0603020202020204" pitchFamily="34" charset="0"/>
                        </a:rPr>
                        <a:t>Flexibility</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Domain specific</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00" b="0" i="0" u="none" strike="noStrike">
                          <a:solidFill>
                            <a:srgbClr val="000000"/>
                          </a:solidFill>
                          <a:effectLst/>
                          <a:latin typeface="Trebuchet MS" panose="020B0603020202020204" pitchFamily="34" charset="0"/>
                        </a:rPr>
                        <a:t>General</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extLst>
                  <a:ext uri="{0D108BD9-81ED-4DB2-BD59-A6C34878D82A}">
                    <a16:rowId xmlns:a16="http://schemas.microsoft.com/office/drawing/2014/main" val="2466537310"/>
                  </a:ext>
                </a:extLst>
              </a:tr>
              <a:tr h="250992">
                <a:tc>
                  <a:txBody>
                    <a:bodyPr/>
                    <a:lstStyle/>
                    <a:p>
                      <a:pPr algn="l" rtl="0" fontAlgn="ctr"/>
                      <a:r>
                        <a:rPr lang="en-GB" sz="1100" b="0" i="0" u="none" strike="noStrike">
                          <a:solidFill>
                            <a:schemeClr val="tx1"/>
                          </a:solidFill>
                          <a:effectLst/>
                          <a:latin typeface="Trebuchet MS" panose="020B0603020202020204" pitchFamily="34" charset="0"/>
                        </a:rPr>
                        <a:t>Data loading Transforms</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Yes</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rtl="0" fontAlgn="ctr"/>
                      <a:r>
                        <a:rPr lang="en-GB" sz="1000" b="0" i="0" u="none" strike="noStrike">
                          <a:solidFill>
                            <a:srgbClr val="000000"/>
                          </a:solidFill>
                          <a:effectLst/>
                          <a:latin typeface="Trebuchet MS" panose="020B0603020202020204" pitchFamily="34" charset="0"/>
                        </a:rPr>
                        <a:t>No</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0977523"/>
                  </a:ext>
                </a:extLst>
              </a:tr>
              <a:tr h="250992">
                <a:tc>
                  <a:txBody>
                    <a:bodyPr/>
                    <a:lstStyle/>
                    <a:p>
                      <a:pPr algn="l" rtl="0" fontAlgn="ctr"/>
                      <a:r>
                        <a:rPr lang="en-GB" sz="1100" b="0" i="0" u="none" strike="noStrike" dirty="0">
                          <a:solidFill>
                            <a:schemeClr val="tx1"/>
                          </a:solidFill>
                          <a:effectLst/>
                          <a:latin typeface="Trebuchet MS" panose="020B0603020202020204" pitchFamily="34" charset="0"/>
                        </a:rPr>
                        <a:t>Inference Transforms</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rtl="0" fontAlgn="ctr"/>
                      <a:r>
                        <a:rPr lang="en-GB" sz="1000" b="0" i="0" u="none" strike="noStrike">
                          <a:solidFill>
                            <a:srgbClr val="000000"/>
                          </a:solidFill>
                          <a:effectLst/>
                          <a:latin typeface="Trebuchet MS" panose="020B0603020202020204" pitchFamily="34" charset="0"/>
                        </a:rPr>
                        <a:t>Yes</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rtl="0" fontAlgn="ctr"/>
                      <a:r>
                        <a:rPr lang="en-GB" sz="1000" b="0" i="0" u="none" strike="noStrike" dirty="0">
                          <a:solidFill>
                            <a:srgbClr val="000000"/>
                          </a:solidFill>
                          <a:effectLst/>
                          <a:latin typeface="Trebuchet MS" panose="020B0603020202020204" pitchFamily="34" charset="0"/>
                        </a:rPr>
                        <a:t>No</a:t>
                      </a:r>
                    </a:p>
                  </a:txBody>
                  <a:tcPr marL="43200" marR="43200" marT="43200" marB="43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405499"/>
                  </a:ext>
                </a:extLst>
              </a:tr>
            </a:tbl>
          </a:graphicData>
        </a:graphic>
      </p:graphicFrame>
      <p:pic>
        <p:nvPicPr>
          <p:cNvPr id="12" name="Picture 2">
            <a:extLst>
              <a:ext uri="{FF2B5EF4-FFF2-40B4-BE49-F238E27FC236}">
                <a16:creationId xmlns:a16="http://schemas.microsoft.com/office/drawing/2014/main" id="{B21235EF-DDB0-448E-BFCF-303E007B0D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4919" y="2175897"/>
            <a:ext cx="946427" cy="38263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88;p105">
            <a:extLst>
              <a:ext uri="{FF2B5EF4-FFF2-40B4-BE49-F238E27FC236}">
                <a16:creationId xmlns:a16="http://schemas.microsoft.com/office/drawing/2014/main" id="{2CBFDDB9-737A-4885-8418-15C0D4F750BA}"/>
              </a:ext>
            </a:extLst>
          </p:cNvPr>
          <p:cNvSpPr/>
          <p:nvPr/>
        </p:nvSpPr>
        <p:spPr>
          <a:xfrm>
            <a:off x="8041072" y="2242566"/>
            <a:ext cx="969241" cy="249299"/>
          </a:xfrm>
          <a:prstGeom prst="rect">
            <a:avLst/>
          </a:prstGeom>
          <a:noFill/>
          <a:ln>
            <a:noFill/>
          </a:ln>
        </p:spPr>
        <p:txBody>
          <a:bodyPr spcFirstLastPara="1" wrap="none" lIns="0" tIns="0" rIns="0" bIns="0" anchor="t" anchorCtr="0">
            <a:spAutoFit/>
          </a:bodyPr>
          <a:lstStyle/>
          <a:p>
            <a:pPr algn="ctr" defTabSz="457209">
              <a:spcBef>
                <a:spcPts val="0"/>
              </a:spcBef>
              <a:spcAft>
                <a:spcPts val="0"/>
              </a:spcAft>
              <a:buClr>
                <a:srgbClr val="B3B3B3"/>
              </a:buClr>
              <a:buSzPts val="2000"/>
            </a:pPr>
            <a:r>
              <a:rPr lang="en-US" sz="1620">
                <a:solidFill>
                  <a:srgbClr val="76B900"/>
                </a:solidFill>
                <a:latin typeface="Arial" panose="020B0604020202020204" pitchFamily="34" charset="0"/>
                <a:cs typeface="Arial" panose="020B0604020202020204" pitchFamily="34" charset="0"/>
                <a:sym typeface="Arial"/>
              </a:rPr>
              <a:t>NV</a:t>
            </a:r>
            <a:r>
              <a:rPr lang="en-US" sz="1620">
                <a:solidFill>
                  <a:srgbClr val="7A7A7A"/>
                </a:solidFill>
                <a:latin typeface="Arial" panose="020B0604020202020204" pitchFamily="34" charset="0"/>
                <a:cs typeface="Arial" panose="020B0604020202020204" pitchFamily="34" charset="0"/>
                <a:sym typeface="Arial"/>
              </a:rPr>
              <a:t>Tabular</a:t>
            </a:r>
            <a:endParaRPr sz="1620">
              <a:solidFill>
                <a:srgbClr val="76B900"/>
              </a:solidFill>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16477FA9-0BAB-4F27-B851-EA12AC4F3AF5}"/>
              </a:ext>
            </a:extLst>
          </p:cNvPr>
          <p:cNvSpPr>
            <a:spLocks noGrp="1"/>
          </p:cNvSpPr>
          <p:nvPr>
            <p:ph type="title"/>
          </p:nvPr>
        </p:nvSpPr>
        <p:spPr/>
        <p:txBody>
          <a:bodyPr/>
          <a:lstStyle/>
          <a:p>
            <a:r>
              <a:rPr lang="en-US" dirty="0" err="1"/>
              <a:t>NVTabular</a:t>
            </a:r>
            <a:r>
              <a:rPr lang="en-US" dirty="0"/>
              <a:t> Key Features</a:t>
            </a:r>
          </a:p>
        </p:txBody>
      </p:sp>
      <p:sp>
        <p:nvSpPr>
          <p:cNvPr id="6" name="Content Placeholder 5">
            <a:extLst>
              <a:ext uri="{FF2B5EF4-FFF2-40B4-BE49-F238E27FC236}">
                <a16:creationId xmlns:a16="http://schemas.microsoft.com/office/drawing/2014/main" id="{DE927F61-8658-4F32-B880-4826DC9833B2}"/>
              </a:ext>
            </a:extLst>
          </p:cNvPr>
          <p:cNvSpPr>
            <a:spLocks noGrp="1"/>
          </p:cNvSpPr>
          <p:nvPr>
            <p:ph idx="1"/>
          </p:nvPr>
        </p:nvSpPr>
        <p:spPr>
          <a:xfrm>
            <a:off x="435859" y="1642307"/>
            <a:ext cx="5485778" cy="4402994"/>
          </a:xfrm>
        </p:spPr>
        <p:txBody>
          <a:bodyPr>
            <a:normAutofit fontScale="92500" lnSpcReduction="20000"/>
          </a:bodyPr>
          <a:lstStyle/>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GPU-accelerated, eliminating CPU bottlenecks.</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cs typeface="Arial"/>
                <a:sym typeface="Trebuchet MS"/>
              </a:rPr>
              <a:t>Out-of-core execution. No GPU memory limits and reduced I/O through lazy execution.</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err="1">
                <a:solidFill>
                  <a:schemeClr val="bg1">
                    <a:lumMod val="85000"/>
                    <a:lumOff val="15000"/>
                  </a:schemeClr>
                </a:solidFill>
                <a:latin typeface="+mn-lt"/>
                <a:ea typeface="Arial"/>
                <a:cs typeface="Arial"/>
                <a:sym typeface="Trebuchet MS"/>
              </a:rPr>
              <a:t>PyTorch</a:t>
            </a:r>
            <a:r>
              <a:rPr lang="en-GB" sz="1600" kern="0" dirty="0">
                <a:solidFill>
                  <a:schemeClr val="bg1">
                    <a:lumMod val="85000"/>
                    <a:lumOff val="15000"/>
                  </a:schemeClr>
                </a:solidFill>
                <a:latin typeface="+mn-lt"/>
                <a:ea typeface="Arial"/>
                <a:cs typeface="Arial"/>
                <a:sym typeface="Trebuchet MS"/>
              </a:rPr>
              <a:t>, TensorFlow and </a:t>
            </a:r>
            <a:r>
              <a:rPr lang="en-GB" sz="1600" kern="0" dirty="0" err="1">
                <a:solidFill>
                  <a:schemeClr val="bg1">
                    <a:lumMod val="85000"/>
                    <a:lumOff val="15000"/>
                  </a:schemeClr>
                </a:solidFill>
                <a:latin typeface="+mn-lt"/>
                <a:ea typeface="Arial"/>
                <a:cs typeface="Arial"/>
                <a:sym typeface="Trebuchet MS"/>
              </a:rPr>
              <a:t>HugeCTR</a:t>
            </a:r>
            <a:r>
              <a:rPr lang="en-GB" sz="1600" kern="0" dirty="0">
                <a:solidFill>
                  <a:schemeClr val="bg1">
                    <a:lumMod val="85000"/>
                    <a:lumOff val="15000"/>
                  </a:schemeClr>
                </a:solidFill>
                <a:latin typeface="+mn-lt"/>
                <a:ea typeface="Arial"/>
                <a:cs typeface="Arial"/>
                <a:sym typeface="Trebuchet MS"/>
              </a:rPr>
              <a:t> compatible.</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Filtering outliers or missing values.</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Inputting and filling in missing data.</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Discretization or bucketing of continuous features.</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Creating features by splitting or combining existing features.</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Normalizing numerical features to have zero mean and unit variance.</a:t>
            </a: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GB" sz="1600" kern="0" dirty="0">
                <a:solidFill>
                  <a:schemeClr val="bg1">
                    <a:lumMod val="85000"/>
                    <a:lumOff val="15000"/>
                  </a:schemeClr>
                </a:solidFill>
                <a:latin typeface="+mn-lt"/>
                <a:ea typeface="Arial"/>
                <a:cs typeface="Arial"/>
                <a:sym typeface="Trebuchet MS"/>
              </a:rPr>
              <a:t>Encoding discrete features using one-hot vectors or converting them to continuous integer indices.</a:t>
            </a:r>
            <a:endParaRPr lang="en-US" sz="1600" b="1" kern="0" dirty="0">
              <a:solidFill>
                <a:schemeClr val="tx2"/>
              </a:solidFill>
              <a:latin typeface="+mn-lt"/>
              <a:ea typeface="Arial"/>
              <a:cs typeface="Arial"/>
              <a:sym typeface="Trebuchet MS"/>
            </a:endParaRPr>
          </a:p>
          <a:p>
            <a:pPr marL="285750" indent="-285750" defTabSz="914418" fontAlgn="auto">
              <a:lnSpc>
                <a:spcPct val="100000"/>
              </a:lnSpc>
              <a:spcBef>
                <a:spcPts val="0"/>
              </a:spcBef>
              <a:spcAft>
                <a:spcPts val="1440"/>
              </a:spcAft>
              <a:buClr>
                <a:schemeClr val="accent5">
                  <a:lumMod val="50000"/>
                </a:schemeClr>
              </a:buClr>
              <a:buSzPct val="100000"/>
              <a:buFont typeface="Arial" panose="020B0604020202020204" pitchFamily="34" charset="0"/>
              <a:buChar char="•"/>
            </a:pPr>
            <a:r>
              <a:rPr lang="en-US" sz="1600" b="1" dirty="0">
                <a:solidFill>
                  <a:schemeClr val="tx2"/>
                </a:solidFill>
                <a:latin typeface="+mn-lt"/>
                <a:ea typeface="Arial"/>
                <a:cs typeface="Arial"/>
                <a:sym typeface="Trebuchet MS"/>
              </a:rPr>
              <a:t>More to come </a:t>
            </a:r>
            <a:r>
              <a:rPr lang="en-US" sz="1600" b="1" dirty="0">
                <a:solidFill>
                  <a:schemeClr val="tx2"/>
                </a:solidFill>
                <a:latin typeface="+mn-lt"/>
                <a:ea typeface="Arial"/>
                <a:cs typeface="Arial"/>
                <a:sym typeface="Wingdings" panose="05000000000000000000" pitchFamily="2" charset="2"/>
              </a:rPr>
              <a:t></a:t>
            </a:r>
            <a:endParaRPr lang="en-GB" sz="1600" kern="0" dirty="0">
              <a:solidFill>
                <a:schemeClr val="bg1">
                  <a:lumMod val="85000"/>
                  <a:lumOff val="15000"/>
                </a:schemeClr>
              </a:solidFill>
              <a:latin typeface="+mn-lt"/>
              <a:ea typeface="Arial"/>
              <a:cs typeface="Arial"/>
              <a:sym typeface="Trebuchet MS"/>
            </a:endParaRPr>
          </a:p>
        </p:txBody>
      </p:sp>
      <p:sp>
        <p:nvSpPr>
          <p:cNvPr id="8" name="Text Placeholder 7">
            <a:extLst>
              <a:ext uri="{FF2B5EF4-FFF2-40B4-BE49-F238E27FC236}">
                <a16:creationId xmlns:a16="http://schemas.microsoft.com/office/drawing/2014/main" id="{60DD6201-3EC5-4C81-A3BB-13BBB049F157}"/>
              </a:ext>
            </a:extLst>
          </p:cNvPr>
          <p:cNvSpPr>
            <a:spLocks noGrp="1"/>
          </p:cNvSpPr>
          <p:nvPr>
            <p:ph type="body" sz="quarter" idx="10"/>
          </p:nvPr>
        </p:nvSpPr>
        <p:spPr/>
        <p:txBody>
          <a:bodyPr/>
          <a:lstStyle/>
          <a:p>
            <a:r>
              <a:rPr lang="en-US" dirty="0"/>
              <a:t>Faster and Easier GPU-based </a:t>
            </a:r>
            <a:r>
              <a:rPr lang="en-US" dirty="0" err="1"/>
              <a:t>ETL</a:t>
            </a:r>
            <a:endParaRPr lang="en-US" dirty="0"/>
          </a:p>
        </p:txBody>
      </p:sp>
    </p:spTree>
    <p:extLst>
      <p:ext uri="{BB962C8B-B14F-4D97-AF65-F5344CB8AC3E}">
        <p14:creationId xmlns:p14="http://schemas.microsoft.com/office/powerpoint/2010/main" val="2551226739"/>
      </p:ext>
    </p:extLst>
  </p:cSld>
  <p:clrMapOvr>
    <a:masterClrMapping/>
  </p:clrMapOvr>
  <mc:AlternateContent xmlns:mc="http://schemas.openxmlformats.org/markup-compatibility/2006" xmlns:p14="http://schemas.microsoft.com/office/powerpoint/2010/main">
    <mc:Choice Requires="p14">
      <p:transition p14:dur="0" advTm="26965"/>
    </mc:Choice>
    <mc:Fallback xmlns="">
      <p:transition advTm="269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6867-1C2B-43FD-B672-D718C22419A4}"/>
              </a:ext>
            </a:extLst>
          </p:cNvPr>
          <p:cNvSpPr>
            <a:spLocks noGrp="1"/>
          </p:cNvSpPr>
          <p:nvPr>
            <p:ph type="title"/>
          </p:nvPr>
        </p:nvSpPr>
        <p:spPr/>
        <p:txBody>
          <a:bodyPr/>
          <a:lstStyle/>
          <a:p>
            <a:r>
              <a:rPr lang="en-US" dirty="0" err="1"/>
              <a:t>NVTABULAR</a:t>
            </a:r>
            <a:endParaRPr lang="en-US" dirty="0"/>
          </a:p>
        </p:txBody>
      </p:sp>
      <p:sp>
        <p:nvSpPr>
          <p:cNvPr id="4" name="Text Placeholder 3">
            <a:extLst>
              <a:ext uri="{FF2B5EF4-FFF2-40B4-BE49-F238E27FC236}">
                <a16:creationId xmlns:a16="http://schemas.microsoft.com/office/drawing/2014/main" id="{E9FA9148-195A-4B93-80EF-C2C512359FC4}"/>
              </a:ext>
            </a:extLst>
          </p:cNvPr>
          <p:cNvSpPr>
            <a:spLocks noGrp="1"/>
          </p:cNvSpPr>
          <p:nvPr>
            <p:ph type="body" sz="quarter" idx="10"/>
          </p:nvPr>
        </p:nvSpPr>
        <p:spPr/>
        <p:txBody>
          <a:bodyPr/>
          <a:lstStyle/>
          <a:p>
            <a:r>
              <a:rPr lang="en-US" dirty="0"/>
              <a:t>Integration with RAPIDS/</a:t>
            </a:r>
            <a:r>
              <a:rPr lang="en-US" dirty="0" err="1"/>
              <a:t>DASK</a:t>
            </a:r>
            <a:endParaRPr lang="en-US" dirty="0"/>
          </a:p>
        </p:txBody>
      </p:sp>
      <p:pic>
        <p:nvPicPr>
          <p:cNvPr id="6" name="Picture 5">
            <a:extLst>
              <a:ext uri="{FF2B5EF4-FFF2-40B4-BE49-F238E27FC236}">
                <a16:creationId xmlns:a16="http://schemas.microsoft.com/office/drawing/2014/main" id="{0A59A5EA-7961-463D-AE56-51C48992A78E}"/>
              </a:ext>
            </a:extLst>
          </p:cNvPr>
          <p:cNvPicPr>
            <a:picLocks noChangeAspect="1"/>
          </p:cNvPicPr>
          <p:nvPr/>
        </p:nvPicPr>
        <p:blipFill>
          <a:blip r:embed="rId3"/>
          <a:stretch>
            <a:fillRect/>
          </a:stretch>
        </p:blipFill>
        <p:spPr>
          <a:xfrm>
            <a:off x="1445879" y="1527676"/>
            <a:ext cx="8081042" cy="4080926"/>
          </a:xfrm>
          <a:prstGeom prst="rect">
            <a:avLst/>
          </a:prstGeom>
        </p:spPr>
      </p:pic>
    </p:spTree>
    <p:extLst>
      <p:ext uri="{BB962C8B-B14F-4D97-AF65-F5344CB8AC3E}">
        <p14:creationId xmlns:p14="http://schemas.microsoft.com/office/powerpoint/2010/main" val="202163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19;p15">
            <a:extLst>
              <a:ext uri="{FF2B5EF4-FFF2-40B4-BE49-F238E27FC236}">
                <a16:creationId xmlns:a16="http://schemas.microsoft.com/office/drawing/2014/main" id="{1C0B2DA7-C268-464D-ACCA-7AA0428FC6E0}"/>
              </a:ext>
            </a:extLst>
          </p:cNvPr>
          <p:cNvSpPr txBox="1"/>
          <p:nvPr/>
        </p:nvSpPr>
        <p:spPr>
          <a:xfrm>
            <a:off x="0" y="415727"/>
            <a:ext cx="10972800" cy="561006"/>
          </a:xfrm>
          <a:prstGeom prst="rect">
            <a:avLst/>
          </a:prstGeom>
          <a:noFill/>
          <a:ln>
            <a:noFill/>
          </a:ln>
        </p:spPr>
        <p:txBody>
          <a:bodyPr spcFirstLastPara="1" wrap="square" lIns="0" tIns="0" rIns="0" bIns="0" anchor="ctr" anchorCtr="0">
            <a:noAutofit/>
          </a:bodyPr>
          <a:lstStyle/>
          <a:p>
            <a:pPr algn="ctr" defTabSz="914418" fontAlgn="auto">
              <a:lnSpc>
                <a:spcPct val="90000"/>
              </a:lnSpc>
              <a:spcBef>
                <a:spcPts val="0"/>
              </a:spcBef>
              <a:spcAft>
                <a:spcPts val="0"/>
              </a:spcAft>
              <a:buClr>
                <a:srgbClr val="FFFFFF"/>
              </a:buClr>
              <a:buSzPts val="3600"/>
              <a:defRPr/>
            </a:pPr>
            <a:r>
              <a:rPr lang="es-ES" sz="2880" kern="0">
                <a:solidFill>
                  <a:srgbClr val="000000"/>
                </a:solidFill>
                <a:latin typeface="Trebuchet MS"/>
                <a:ea typeface="Trebuchet MS"/>
                <a:cs typeface="Trebuchet MS"/>
                <a:sym typeface="Trebuchet MS"/>
              </a:rPr>
              <a:t>N</a:t>
            </a:r>
            <a:r>
              <a:rPr lang="en-GB" sz="2880" kern="0">
                <a:solidFill>
                  <a:srgbClr val="000000"/>
                </a:solidFill>
                <a:latin typeface="Trebuchet MS"/>
                <a:ea typeface="Trebuchet MS"/>
                <a:cs typeface="Trebuchet MS"/>
                <a:sym typeface="Trebuchet MS"/>
              </a:rPr>
              <a:t>VTabular vs Pandas code</a:t>
            </a:r>
          </a:p>
        </p:txBody>
      </p:sp>
      <p:grpSp>
        <p:nvGrpSpPr>
          <p:cNvPr id="45" name="Group 44">
            <a:extLst>
              <a:ext uri="{FF2B5EF4-FFF2-40B4-BE49-F238E27FC236}">
                <a16:creationId xmlns:a16="http://schemas.microsoft.com/office/drawing/2014/main" id="{A0C208AF-6497-4264-802E-2E6FFB769F27}"/>
              </a:ext>
            </a:extLst>
          </p:cNvPr>
          <p:cNvGrpSpPr/>
          <p:nvPr/>
        </p:nvGrpSpPr>
        <p:grpSpPr>
          <a:xfrm>
            <a:off x="328036" y="1305066"/>
            <a:ext cx="10164122" cy="4819000"/>
            <a:chOff x="898536" y="2138239"/>
            <a:chExt cx="16685860" cy="8031667"/>
          </a:xfrm>
        </p:grpSpPr>
        <p:sp>
          <p:nvSpPr>
            <p:cNvPr id="8" name="Rectangle 7">
              <a:extLst>
                <a:ext uri="{FF2B5EF4-FFF2-40B4-BE49-F238E27FC236}">
                  <a16:creationId xmlns:a16="http://schemas.microsoft.com/office/drawing/2014/main" id="{C497B96B-E4C1-49A4-9690-953EE900F444}"/>
                </a:ext>
              </a:extLst>
            </p:cNvPr>
            <p:cNvSpPr/>
            <p:nvPr/>
          </p:nvSpPr>
          <p:spPr>
            <a:xfrm>
              <a:off x="898536" y="7028946"/>
              <a:ext cx="14048902" cy="1382975"/>
            </a:xfrm>
            <a:prstGeom prst="rect">
              <a:avLst/>
            </a:prstGeom>
            <a:ln w="12700">
              <a:solidFill>
                <a:srgbClr val="D4D4D4"/>
              </a:solidFill>
            </a:ln>
          </p:spPr>
          <p:txBody>
            <a:bodyPr wrap="square" lIns="75600" tIns="75600" rIns="75600" bIns="75600">
              <a:spAutoFit/>
            </a:bodyPr>
            <a:lstStyle/>
            <a:p>
              <a:r>
                <a:rPr lang="en-GB" sz="1100" b="0" i="1" noProof="1">
                  <a:solidFill>
                    <a:srgbClr val="AAAAAA"/>
                  </a:solidFill>
                  <a:effectLst/>
                  <a:latin typeface="Consolas" panose="020B0609020204030204" pitchFamily="49" charset="0"/>
                </a:rPr>
                <a:t># Add feature engineering and pre-processing ops to workflow</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add_cont_feature</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nvt</a:t>
              </a:r>
              <a:r>
                <a:rPr lang="en-GB" sz="1100" noProof="1">
                  <a:solidFill>
                    <a:srgbClr val="333333"/>
                  </a:solidFill>
                  <a:latin typeface="Consolas" panose="020B0609020204030204" pitchFamily="49" charset="0"/>
                </a:rPr>
                <a:t>.ops.</a:t>
              </a:r>
              <a:r>
                <a:rPr lang="en-GB" sz="1100" b="0" noProof="1">
                  <a:solidFill>
                    <a:srgbClr val="333333"/>
                  </a:solidFill>
                  <a:effectLst/>
                  <a:latin typeface="Consolas" panose="020B0609020204030204" pitchFamily="49" charset="0"/>
                </a:rPr>
                <a:t>ZeroFill</a:t>
              </a:r>
              <a:r>
                <a:rPr lang="en-GB" sz="1100" b="0" noProof="1">
                  <a:solidFill>
                    <a:srgbClr val="777777"/>
                  </a:solidFill>
                  <a:effectLst/>
                  <a:latin typeface="Consolas" panose="020B0609020204030204" pitchFamily="49" charset="0"/>
                </a:rPr>
                <a:t>(),</a:t>
              </a:r>
              <a:r>
                <a:rPr lang="en-GB" sz="1100" noProof="1">
                  <a:solidFill>
                    <a:srgbClr val="333333"/>
                  </a:solidFill>
                  <a:latin typeface="Consolas" panose="020B0609020204030204" pitchFamily="49" charset="0"/>
                </a:rPr>
                <a:t> </a:t>
              </a:r>
              <a:r>
                <a:rPr lang="en-GB" sz="1100" b="0" noProof="1">
                  <a:solidFill>
                    <a:srgbClr val="333333"/>
                  </a:solidFill>
                  <a:effectLst/>
                  <a:latin typeface="Consolas" panose="020B0609020204030204" pitchFamily="49" charset="0"/>
                </a:rPr>
                <a:t>nvt</a:t>
              </a:r>
              <a:r>
                <a:rPr lang="en-GB" sz="1100" noProof="1">
                  <a:solidFill>
                    <a:srgbClr val="333333"/>
                  </a:solidFill>
                  <a:latin typeface="Consolas" panose="020B0609020204030204" pitchFamily="49" charset="0"/>
                </a:rPr>
                <a:t>.ops.</a:t>
              </a:r>
              <a:r>
                <a:rPr lang="en-GB" sz="1100" b="0" noProof="1">
                  <a:solidFill>
                    <a:srgbClr val="333333"/>
                  </a:solidFill>
                  <a:effectLst/>
                  <a:latin typeface="Consolas" panose="020B0609020204030204" pitchFamily="49" charset="0"/>
                </a:rPr>
                <a:t>LogOp</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add_cont_preprocess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nvt</a:t>
              </a:r>
              <a:r>
                <a:rPr lang="en-GB" sz="1100" noProof="1">
                  <a:solidFill>
                    <a:srgbClr val="333333"/>
                  </a:solidFill>
                  <a:latin typeface="Consolas" panose="020B0609020204030204" pitchFamily="49" charset="0"/>
                </a:rPr>
                <a:t>.ops.</a:t>
              </a:r>
              <a:r>
                <a:rPr lang="en-GB" sz="1100" b="0" noProof="1">
                  <a:solidFill>
                    <a:srgbClr val="333333"/>
                  </a:solidFill>
                  <a:effectLst/>
                  <a:latin typeface="Consolas" panose="020B0609020204030204" pitchFamily="49" charset="0"/>
                </a:rPr>
                <a:t>Normalize</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add_cat_preprocess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nvt</a:t>
              </a:r>
              <a:r>
                <a:rPr lang="en-GB" sz="1100" noProof="1">
                  <a:solidFill>
                    <a:srgbClr val="333333"/>
                  </a:solidFill>
                  <a:latin typeface="Consolas" panose="020B0609020204030204" pitchFamily="49" charset="0"/>
                </a:rPr>
                <a:t>.ops.</a:t>
              </a:r>
              <a:r>
                <a:rPr lang="en-GB" sz="1100" b="0" noProof="1">
                  <a:solidFill>
                    <a:srgbClr val="333333"/>
                  </a:solidFill>
                  <a:effectLst/>
                  <a:latin typeface="Consolas" panose="020B0609020204030204" pitchFamily="49" charset="0"/>
                </a:rPr>
                <a:t>Categorify</a:t>
              </a:r>
              <a:r>
                <a:rPr lang="en-GB" sz="1100" b="0" noProof="1">
                  <a:solidFill>
                    <a:srgbClr val="777777"/>
                  </a:solidFill>
                  <a:effectLst/>
                  <a:latin typeface="Consolas" panose="020B0609020204030204" pitchFamily="49" charset="0"/>
                </a:rPr>
                <a:t>(</a:t>
              </a:r>
              <a:r>
                <a:rPr lang="en-GB" sz="1100" b="0" noProof="1">
                  <a:solidFill>
                    <a:srgbClr val="7A3E9D"/>
                  </a:solidFill>
                  <a:effectLst/>
                  <a:latin typeface="Consolas" panose="020B0609020204030204" pitchFamily="49" charset="0"/>
                </a:rPr>
                <a:t>use_frequency</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True</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freq_threshold</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15</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p:txBody>
        </p:sp>
        <p:sp>
          <p:nvSpPr>
            <p:cNvPr id="19" name="Rectangle 18">
              <a:extLst>
                <a:ext uri="{FF2B5EF4-FFF2-40B4-BE49-F238E27FC236}">
                  <a16:creationId xmlns:a16="http://schemas.microsoft.com/office/drawing/2014/main" id="{60C73B78-3BEB-445D-B1AF-CE18FF8E2B98}"/>
                </a:ext>
              </a:extLst>
            </p:cNvPr>
            <p:cNvSpPr/>
            <p:nvPr/>
          </p:nvSpPr>
          <p:spPr>
            <a:xfrm>
              <a:off x="898536" y="4999091"/>
              <a:ext cx="14048902" cy="1947232"/>
            </a:xfrm>
            <a:prstGeom prst="rect">
              <a:avLst/>
            </a:prstGeom>
            <a:ln w="12700">
              <a:solidFill>
                <a:srgbClr val="D4D4D4"/>
              </a:solidFill>
            </a:ln>
          </p:spPr>
          <p:txBody>
            <a:bodyPr wrap="square" lIns="75600" tIns="75600" rIns="75600" bIns="75600">
              <a:spAutoFit/>
            </a:bodyPr>
            <a:lstStyle/>
            <a:p>
              <a:r>
                <a:rPr lang="en-GB" sz="1100" b="0" i="1" noProof="1">
                  <a:solidFill>
                    <a:srgbClr val="AAAAAA"/>
                  </a:solidFill>
                  <a:effectLst/>
                  <a:latin typeface="Consolas" panose="020B0609020204030204" pitchFamily="49" charset="0"/>
                </a:rPr>
                <a:t># Initialise workflow</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cat_names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str</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x</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4B69C6"/>
                  </a:solidFill>
                  <a:effectLst/>
                  <a:latin typeface="Consolas" panose="020B0609020204030204" pitchFamily="49" charset="0"/>
                </a:rPr>
                <a:t>for</a:t>
              </a:r>
              <a:r>
                <a:rPr lang="en-GB" sz="1100" b="0" noProof="1">
                  <a:solidFill>
                    <a:srgbClr val="333333"/>
                  </a:solidFill>
                  <a:effectLst/>
                  <a:latin typeface="Consolas" panose="020B0609020204030204" pitchFamily="49" charset="0"/>
                </a:rPr>
                <a:t> x </a:t>
              </a:r>
              <a:r>
                <a:rPr lang="en-GB" sz="1100" b="0" noProof="1">
                  <a:solidFill>
                    <a:srgbClr val="4B69C6"/>
                  </a:solidFill>
                  <a:effectLst/>
                  <a:latin typeface="Consolas" panose="020B0609020204030204" pitchFamily="49" charset="0"/>
                </a:rPr>
                <a:t>in</a:t>
              </a:r>
              <a:r>
                <a:rPr lang="en-GB" sz="1100" b="0" noProof="1">
                  <a:solidFill>
                    <a:srgbClr val="333333"/>
                  </a:solidFill>
                  <a:effectLst/>
                  <a:latin typeface="Consolas" panose="020B0609020204030204" pitchFamily="49" charset="0"/>
                </a:rPr>
                <a:t> </a:t>
              </a:r>
              <a:r>
                <a:rPr lang="en-GB" sz="1100" b="1" noProof="1">
                  <a:solidFill>
                    <a:srgbClr val="AA3731"/>
                  </a:solidFill>
                  <a:effectLst/>
                  <a:latin typeface="Consolas" panose="020B0609020204030204" pitchFamily="49" charset="0"/>
                </a:rPr>
                <a:t>range</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1</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9C5D27"/>
                  </a:solidFill>
                  <a:effectLst/>
                  <a:latin typeface="Consolas" panose="020B0609020204030204" pitchFamily="49" charset="0"/>
                </a:rPr>
                <a:t>27</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i="1" noProof="1">
                  <a:solidFill>
                    <a:srgbClr val="AAAAAA"/>
                  </a:solidFill>
                  <a:effectLst/>
                  <a:latin typeface="Consolas" panose="020B0609020204030204" pitchFamily="49" charset="0"/>
                </a:rPr>
                <a:t># Specify categorical feature names</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cont_names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I</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str</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x</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4B69C6"/>
                  </a:solidFill>
                  <a:effectLst/>
                  <a:latin typeface="Consolas" panose="020B0609020204030204" pitchFamily="49" charset="0"/>
                </a:rPr>
                <a:t>for</a:t>
              </a:r>
              <a:r>
                <a:rPr lang="en-GB" sz="1100" b="0" noProof="1">
                  <a:solidFill>
                    <a:srgbClr val="333333"/>
                  </a:solidFill>
                  <a:effectLst/>
                  <a:latin typeface="Consolas" panose="020B0609020204030204" pitchFamily="49" charset="0"/>
                </a:rPr>
                <a:t> x </a:t>
              </a:r>
              <a:r>
                <a:rPr lang="en-GB" sz="1100" b="0" noProof="1">
                  <a:solidFill>
                    <a:srgbClr val="4B69C6"/>
                  </a:solidFill>
                  <a:effectLst/>
                  <a:latin typeface="Consolas" panose="020B0609020204030204" pitchFamily="49" charset="0"/>
                </a:rPr>
                <a:t>in</a:t>
              </a:r>
              <a:r>
                <a:rPr lang="en-GB" sz="1100" b="0" noProof="1">
                  <a:solidFill>
                    <a:srgbClr val="333333"/>
                  </a:solidFill>
                  <a:effectLst/>
                  <a:latin typeface="Consolas" panose="020B0609020204030204" pitchFamily="49" charset="0"/>
                </a:rPr>
                <a:t> </a:t>
              </a:r>
              <a:r>
                <a:rPr lang="en-GB" sz="1100" b="1" noProof="1">
                  <a:solidFill>
                    <a:srgbClr val="AA3731"/>
                  </a:solidFill>
                  <a:effectLst/>
                  <a:latin typeface="Consolas" panose="020B0609020204030204" pitchFamily="49" charset="0"/>
                </a:rPr>
                <a:t>range</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1</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9C5D27"/>
                  </a:solidFill>
                  <a:effectLst/>
                  <a:latin typeface="Consolas" panose="020B0609020204030204" pitchFamily="49" charset="0"/>
                </a:rPr>
                <a:t>14</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i="1" noProof="1">
                  <a:solidFill>
                    <a:srgbClr val="AAAAAA"/>
                  </a:solidFill>
                  <a:effectLst/>
                  <a:latin typeface="Consolas" panose="020B0609020204030204" pitchFamily="49" charset="0"/>
                </a:rPr>
                <a:t># Specify continuous feature names</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label_name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label</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i="1" noProof="1">
                  <a:solidFill>
                    <a:srgbClr val="AAAAAA"/>
                  </a:solidFill>
                  <a:effectLst/>
                  <a:latin typeface="Consolas" panose="020B0609020204030204" pitchFamily="49" charset="0"/>
                </a:rPr>
                <a:t># Specify target feature</a:t>
              </a:r>
              <a:endParaRPr lang="en-GB" sz="1100" b="0" noProof="1">
                <a:solidFill>
                  <a:srgbClr val="333333"/>
                </a:solidFill>
                <a:effectLst/>
                <a:latin typeface="Consolas" panose="020B0609020204030204" pitchFamily="49" charset="0"/>
              </a:endParaRPr>
            </a:p>
            <a:p>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nvt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Workflow</a:t>
              </a:r>
              <a:r>
                <a:rPr lang="en-GB" sz="1100" b="0" noProof="1">
                  <a:solidFill>
                    <a:srgbClr val="777777"/>
                  </a:solidFill>
                  <a:effectLst/>
                  <a:latin typeface="Consolas" panose="020B0609020204030204" pitchFamily="49" charset="0"/>
                </a:rPr>
                <a:t>(</a:t>
              </a:r>
              <a:r>
                <a:rPr lang="en-GB" sz="1100" b="0" noProof="1">
                  <a:solidFill>
                    <a:srgbClr val="7A3E9D"/>
                  </a:solidFill>
                  <a:effectLst/>
                  <a:latin typeface="Consolas" panose="020B0609020204030204" pitchFamily="49" charset="0"/>
                </a:rPr>
                <a:t>cat_names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cat_names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cont_names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cont_names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label_name</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label_name</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p:txBody>
        </p:sp>
        <p:sp>
          <p:nvSpPr>
            <p:cNvPr id="21" name="Rectangle 20">
              <a:extLst>
                <a:ext uri="{FF2B5EF4-FFF2-40B4-BE49-F238E27FC236}">
                  <a16:creationId xmlns:a16="http://schemas.microsoft.com/office/drawing/2014/main" id="{43B65C57-678F-4AC7-9C87-2D3CC18B42CF}"/>
                </a:ext>
              </a:extLst>
            </p:cNvPr>
            <p:cNvSpPr/>
            <p:nvPr/>
          </p:nvSpPr>
          <p:spPr>
            <a:xfrm>
              <a:off x="898536" y="2138239"/>
              <a:ext cx="14048902" cy="2793619"/>
            </a:xfrm>
            <a:prstGeom prst="rect">
              <a:avLst/>
            </a:prstGeom>
            <a:ln w="12700">
              <a:solidFill>
                <a:srgbClr val="D4D4D4"/>
              </a:solidFill>
            </a:ln>
          </p:spPr>
          <p:txBody>
            <a:bodyPr wrap="square" lIns="75600" tIns="75600" rIns="75600" bIns="75600">
              <a:spAutoFit/>
            </a:bodyPr>
            <a:lstStyle/>
            <a:p>
              <a:r>
                <a:rPr lang="en-GB" sz="1100" b="0" noProof="1">
                  <a:solidFill>
                    <a:srgbClr val="4B69C6"/>
                  </a:solidFill>
                  <a:effectLst/>
                  <a:latin typeface="Consolas" panose="020B0609020204030204" pitchFamily="49" charset="0"/>
                </a:rPr>
                <a:t>import</a:t>
              </a:r>
              <a:r>
                <a:rPr lang="en-GB" sz="1100" b="0" noProof="1">
                  <a:solidFill>
                    <a:srgbClr val="333333"/>
                  </a:solidFill>
                  <a:effectLst/>
                  <a:latin typeface="Consolas" panose="020B0609020204030204" pitchFamily="49" charset="0"/>
                </a:rPr>
                <a:t> glob</a:t>
              </a:r>
            </a:p>
            <a:p>
              <a:r>
                <a:rPr lang="en-GB" sz="1100" b="0" noProof="1">
                  <a:solidFill>
                    <a:srgbClr val="4B69C6"/>
                  </a:solidFill>
                  <a:effectLst/>
                  <a:latin typeface="Consolas" panose="020B0609020204030204" pitchFamily="49" charset="0"/>
                </a:rPr>
                <a:t>import</a:t>
              </a:r>
              <a:r>
                <a:rPr lang="en-GB" sz="1100" b="0" noProof="1">
                  <a:solidFill>
                    <a:srgbClr val="333333"/>
                  </a:solidFill>
                  <a:effectLst/>
                  <a:latin typeface="Consolas" panose="020B0609020204030204" pitchFamily="49" charset="0"/>
                </a:rPr>
                <a:t> nvtabular </a:t>
              </a:r>
              <a:r>
                <a:rPr lang="en-GB" sz="1100" b="0" noProof="1">
                  <a:solidFill>
                    <a:srgbClr val="4B69C6"/>
                  </a:solidFill>
                  <a:effectLst/>
                  <a:latin typeface="Consolas" panose="020B0609020204030204" pitchFamily="49" charset="0"/>
                </a:rPr>
                <a:t>as</a:t>
              </a:r>
              <a:r>
                <a:rPr lang="en-GB" sz="1100" b="0" noProof="1">
                  <a:solidFill>
                    <a:srgbClr val="333333"/>
                  </a:solidFill>
                  <a:effectLst/>
                  <a:latin typeface="Consolas" panose="020B0609020204030204" pitchFamily="49" charset="0"/>
                </a:rPr>
                <a:t> nvt</a:t>
              </a:r>
            </a:p>
            <a:p>
              <a:endParaRPr lang="en-GB" sz="1100" b="0" i="1" noProof="1">
                <a:solidFill>
                  <a:srgbClr val="AAAAAA"/>
                </a:solidFill>
                <a:effectLst/>
                <a:latin typeface="Consolas" panose="020B0609020204030204" pitchFamily="49" charset="0"/>
              </a:endParaRPr>
            </a:p>
            <a:p>
              <a:r>
                <a:rPr lang="en-GB" sz="1100" b="0" i="1" noProof="1">
                  <a:solidFill>
                    <a:srgbClr val="AAAAAA"/>
                  </a:solidFill>
                  <a:effectLst/>
                  <a:latin typeface="Consolas" panose="020B0609020204030204" pitchFamily="49" charset="0"/>
                </a:rPr>
                <a:t># Create datasets from input files</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train_files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glob</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glob</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./dataset/train/*.parquet</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valid_files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glob</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glob</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./dataset/valid/*.parquet</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br>
                <a:rPr lang="en-GB" sz="1100" b="0" noProof="1">
                  <a:solidFill>
                    <a:srgbClr val="333333"/>
                  </a:solidFill>
                  <a:effectLst/>
                  <a:latin typeface="Consolas" panose="020B0609020204030204" pitchFamily="49" charset="0"/>
                </a:rPr>
              </a:br>
              <a:r>
                <a:rPr lang="en-GB" sz="1100" b="0" noProof="1">
                  <a:solidFill>
                    <a:srgbClr val="333333"/>
                  </a:solidFill>
                  <a:effectLst/>
                  <a:latin typeface="Consolas" panose="020B0609020204030204" pitchFamily="49" charset="0"/>
                </a:rPr>
                <a:t>train_ds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nvt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Dataset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train_files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gpu_memory_frac</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0.1</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valid_ds </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nvt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Dataset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valid_files</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gpu_memory_frac</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0.1</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p:txBody>
        </p:sp>
        <p:sp>
          <p:nvSpPr>
            <p:cNvPr id="23" name="Rectangle 22">
              <a:extLst>
                <a:ext uri="{FF2B5EF4-FFF2-40B4-BE49-F238E27FC236}">
                  <a16:creationId xmlns:a16="http://schemas.microsoft.com/office/drawing/2014/main" id="{31DB492B-88EA-4F47-8D5C-914E238AD531}"/>
                </a:ext>
              </a:extLst>
            </p:cNvPr>
            <p:cNvSpPr/>
            <p:nvPr/>
          </p:nvSpPr>
          <p:spPr>
            <a:xfrm>
              <a:off x="898536" y="8504803"/>
              <a:ext cx="14048902" cy="1665103"/>
            </a:xfrm>
            <a:prstGeom prst="rect">
              <a:avLst/>
            </a:prstGeom>
            <a:ln w="12700">
              <a:solidFill>
                <a:srgbClr val="D4D4D4"/>
              </a:solidFill>
            </a:ln>
          </p:spPr>
          <p:txBody>
            <a:bodyPr wrap="square" lIns="75600" tIns="75600" rIns="75600" bIns="75600">
              <a:spAutoFit/>
            </a:bodyPr>
            <a:lstStyle/>
            <a:p>
              <a:r>
                <a:rPr lang="en-GB" sz="1100" b="0" i="1" noProof="1">
                  <a:solidFill>
                    <a:srgbClr val="AAAAAA"/>
                  </a:solidFill>
                  <a:effectLst/>
                  <a:latin typeface="Consolas" panose="020B0609020204030204" pitchFamily="49" charset="0"/>
                </a:rPr>
                <a:t># Compute statistics, transform data, and export to disk</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apply</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train_dataset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shuffle</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True</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output_path</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./processed_data/train</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num_out_files</a:t>
              </a:r>
              <a:r>
                <a:rPr lang="en-GB" sz="1100" b="0" noProof="1">
                  <a:solidFill>
                    <a:srgbClr val="777777"/>
                  </a:solidFill>
                  <a:effectLst/>
                  <a:latin typeface="Consolas" panose="020B0609020204030204" pitchFamily="49" charset="0"/>
                </a:rPr>
                <a:t>=</a:t>
              </a:r>
              <a:r>
                <a:rPr lang="en-GB" sz="1100" b="1" noProof="1">
                  <a:solidFill>
                    <a:srgbClr val="AA3731"/>
                  </a:solidFill>
                  <a:effectLst/>
                  <a:latin typeface="Consolas" panose="020B0609020204030204" pitchFamily="49" charset="0"/>
                </a:rPr>
                <a:t>len</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train_files</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a:p>
              <a:r>
                <a:rPr lang="en-GB" sz="1100" b="0" noProof="1">
                  <a:solidFill>
                    <a:srgbClr val="333333"/>
                  </a:solidFill>
                  <a:effectLst/>
                  <a:latin typeface="Consolas" panose="020B0609020204030204" pitchFamily="49" charset="0"/>
                </a:rPr>
                <a:t>proc</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apply</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valid_dataset</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shuffle</a:t>
              </a:r>
              <a:r>
                <a:rPr lang="en-GB" sz="1100" b="0" noProof="1">
                  <a:solidFill>
                    <a:srgbClr val="777777"/>
                  </a:solidFill>
                  <a:effectLst/>
                  <a:latin typeface="Consolas" panose="020B0609020204030204" pitchFamily="49" charset="0"/>
                </a:rPr>
                <a:t>=</a:t>
              </a:r>
              <a:r>
                <a:rPr lang="en-GB" sz="1100" b="0" noProof="1">
                  <a:solidFill>
                    <a:srgbClr val="9C5D27"/>
                  </a:solidFill>
                  <a:effectLst/>
                  <a:latin typeface="Consolas" panose="020B0609020204030204" pitchFamily="49" charset="0"/>
                </a:rPr>
                <a:t>False</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output_path</a:t>
              </a:r>
              <a:r>
                <a:rPr lang="en-GB" sz="1100" b="0" noProof="1">
                  <a:solidFill>
                    <a:srgbClr val="777777"/>
                  </a:solidFill>
                  <a:effectLst/>
                  <a:latin typeface="Consolas" panose="020B0609020204030204" pitchFamily="49" charset="0"/>
                </a:rPr>
                <a:t>="</a:t>
              </a:r>
              <a:r>
                <a:rPr lang="en-GB" sz="1100" b="0" noProof="1">
                  <a:solidFill>
                    <a:srgbClr val="448C27"/>
                  </a:solidFill>
                  <a:effectLst/>
                  <a:latin typeface="Consolas" panose="020B0609020204030204" pitchFamily="49" charset="0"/>
                </a:rPr>
                <a:t>./processed_data/valid</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 </a:t>
              </a:r>
              <a:r>
                <a:rPr lang="en-GB" sz="1100" b="0" noProof="1">
                  <a:solidFill>
                    <a:srgbClr val="7A3E9D"/>
                  </a:solidFill>
                  <a:effectLst/>
                  <a:latin typeface="Consolas" panose="020B0609020204030204" pitchFamily="49" charset="0"/>
                </a:rPr>
                <a:t>num_out_files</a:t>
              </a:r>
              <a:r>
                <a:rPr lang="en-GB" sz="1100" b="0" noProof="1">
                  <a:solidFill>
                    <a:srgbClr val="777777"/>
                  </a:solidFill>
                  <a:effectLst/>
                  <a:latin typeface="Consolas" panose="020B0609020204030204" pitchFamily="49" charset="0"/>
                </a:rPr>
                <a:t>=</a:t>
              </a:r>
              <a:r>
                <a:rPr lang="en-GB" sz="1100" b="1" noProof="1">
                  <a:solidFill>
                    <a:srgbClr val="AA3731"/>
                  </a:solidFill>
                  <a:effectLst/>
                  <a:latin typeface="Consolas" panose="020B0609020204030204" pitchFamily="49" charset="0"/>
                </a:rPr>
                <a:t>len</a:t>
              </a:r>
              <a:r>
                <a:rPr lang="en-GB" sz="1100" b="0" noProof="1">
                  <a:solidFill>
                    <a:srgbClr val="777777"/>
                  </a:solidFill>
                  <a:effectLst/>
                  <a:latin typeface="Consolas" panose="020B0609020204030204" pitchFamily="49" charset="0"/>
                </a:rPr>
                <a:t>(</a:t>
              </a:r>
              <a:r>
                <a:rPr lang="en-GB" sz="1100" b="0" noProof="1">
                  <a:solidFill>
                    <a:srgbClr val="333333"/>
                  </a:solidFill>
                  <a:effectLst/>
                  <a:latin typeface="Consolas" panose="020B0609020204030204" pitchFamily="49" charset="0"/>
                </a:rPr>
                <a:t>valid_files</a:t>
              </a:r>
              <a:r>
                <a:rPr lang="en-GB" sz="1100" b="0" noProof="1">
                  <a:solidFill>
                    <a:srgbClr val="777777"/>
                  </a:solidFill>
                  <a:effectLst/>
                  <a:latin typeface="Consolas" panose="020B0609020204030204" pitchFamily="49" charset="0"/>
                </a:rPr>
                <a:t>))</a:t>
              </a:r>
              <a:endParaRPr lang="en-GB" sz="1100" b="0" noProof="1">
                <a:solidFill>
                  <a:srgbClr val="333333"/>
                </a:solidFill>
                <a:effectLst/>
                <a:latin typeface="Consolas" panose="020B0609020204030204" pitchFamily="49" charset="0"/>
              </a:endParaRPr>
            </a:p>
          </p:txBody>
        </p:sp>
        <p:sp>
          <p:nvSpPr>
            <p:cNvPr id="25" name="Google Shape;638;p95">
              <a:extLst>
                <a:ext uri="{FF2B5EF4-FFF2-40B4-BE49-F238E27FC236}">
                  <a16:creationId xmlns:a16="http://schemas.microsoft.com/office/drawing/2014/main" id="{DF7DA886-7270-4788-8D75-8F673E9839F5}"/>
                </a:ext>
              </a:extLst>
            </p:cNvPr>
            <p:cNvSpPr/>
            <p:nvPr/>
          </p:nvSpPr>
          <p:spPr>
            <a:xfrm>
              <a:off x="15059499" y="4990891"/>
              <a:ext cx="2524897" cy="1947232"/>
            </a:xfrm>
            <a:prstGeom prst="rect">
              <a:avLst/>
            </a:prstGeom>
            <a:solidFill>
              <a:srgbClr val="76B900"/>
            </a:solidFill>
            <a:ln>
              <a:noFill/>
            </a:ln>
          </p:spPr>
          <p:txBody>
            <a:bodyPr spcFirstLastPara="1" wrap="square" lIns="86400" tIns="75600" rIns="86400" bIns="45700" anchor="t" anchorCtr="0">
              <a:noAutofit/>
            </a:bodyPr>
            <a:lstStyle/>
            <a:p>
              <a:pPr defTabSz="457209">
                <a:spcBef>
                  <a:spcPts val="0"/>
                </a:spcBef>
                <a:spcAft>
                  <a:spcPts val="0"/>
                </a:spcAft>
                <a:defRPr/>
              </a:pPr>
              <a:r>
                <a:rPr lang="en-GB" sz="960" dirty="0">
                  <a:solidFill>
                    <a:srgbClr val="FFFFFF"/>
                  </a:solidFill>
                  <a:latin typeface="Arial"/>
                  <a:cs typeface="Arial"/>
                  <a:sym typeface="Arial"/>
                </a:rPr>
                <a:t>Initialise workflow specifying</a:t>
              </a:r>
              <a:r>
                <a:rPr lang="es-ES" sz="960" dirty="0">
                  <a:solidFill>
                    <a:srgbClr val="FFFFFF"/>
                  </a:solidFill>
                  <a:latin typeface="Arial"/>
                  <a:cs typeface="Arial"/>
                  <a:sym typeface="Arial"/>
                </a:rPr>
                <a:t> </a:t>
              </a:r>
              <a:r>
                <a:rPr lang="en-US" sz="960" dirty="0">
                  <a:solidFill>
                    <a:srgbClr val="FFFFFF"/>
                  </a:solidFill>
                  <a:latin typeface="Arial"/>
                  <a:ea typeface="Arial"/>
                  <a:cs typeface="Arial"/>
                  <a:sym typeface="Arial"/>
                </a:rPr>
                <a:t>categorical, and continuous data.</a:t>
              </a:r>
            </a:p>
            <a:p>
              <a:pPr defTabSz="457209">
                <a:spcBef>
                  <a:spcPts val="0"/>
                </a:spcBef>
                <a:spcAft>
                  <a:spcPts val="0"/>
                </a:spcAft>
                <a:defRPr/>
              </a:pPr>
              <a:endParaRPr lang="en-US" sz="960" dirty="0">
                <a:solidFill>
                  <a:srgbClr val="FFFFFF"/>
                </a:solidFill>
                <a:latin typeface="Arial"/>
                <a:cs typeface="Arial"/>
                <a:sym typeface="Arial"/>
              </a:endParaRPr>
            </a:p>
          </p:txBody>
        </p:sp>
        <p:sp>
          <p:nvSpPr>
            <p:cNvPr id="27" name="Google Shape;638;p95">
              <a:extLst>
                <a:ext uri="{FF2B5EF4-FFF2-40B4-BE49-F238E27FC236}">
                  <a16:creationId xmlns:a16="http://schemas.microsoft.com/office/drawing/2014/main" id="{DB005A46-2027-4486-8AD9-1E750A4B97E0}"/>
                </a:ext>
              </a:extLst>
            </p:cNvPr>
            <p:cNvSpPr/>
            <p:nvPr/>
          </p:nvSpPr>
          <p:spPr>
            <a:xfrm>
              <a:off x="15059499" y="7034671"/>
              <a:ext cx="2524897" cy="1375130"/>
            </a:xfrm>
            <a:prstGeom prst="rect">
              <a:avLst/>
            </a:prstGeom>
            <a:solidFill>
              <a:srgbClr val="76B900"/>
            </a:solidFill>
            <a:ln>
              <a:noFill/>
            </a:ln>
          </p:spPr>
          <p:txBody>
            <a:bodyPr spcFirstLastPara="1" wrap="square" lIns="86400" tIns="75600" rIns="86400" bIns="0" anchor="t" anchorCtr="0">
              <a:noAutofit/>
            </a:bodyPr>
            <a:lstStyle/>
            <a:p>
              <a:pPr defTabSz="457209">
                <a:spcBef>
                  <a:spcPts val="0"/>
                </a:spcBef>
                <a:spcAft>
                  <a:spcPts val="0"/>
                </a:spcAft>
              </a:pPr>
              <a:r>
                <a:rPr lang="en-GB" sz="960" dirty="0">
                  <a:solidFill>
                    <a:srgbClr val="FFFFFF"/>
                  </a:solidFill>
                  <a:latin typeface="Arial"/>
                  <a:cs typeface="Arial"/>
                  <a:sym typeface="Arial"/>
                </a:rPr>
                <a:t>Zero fill any nulls, log transform and normalize continuous variables.</a:t>
              </a:r>
            </a:p>
            <a:p>
              <a:pPr defTabSz="457209">
                <a:spcBef>
                  <a:spcPts val="0"/>
                </a:spcBef>
                <a:spcAft>
                  <a:spcPts val="0"/>
                </a:spcAft>
              </a:pPr>
              <a:r>
                <a:rPr lang="en-GB" sz="960" dirty="0">
                  <a:solidFill>
                    <a:srgbClr val="FFFFFF"/>
                  </a:solidFill>
                  <a:latin typeface="Arial"/>
                  <a:cs typeface="Arial"/>
                  <a:sym typeface="Arial"/>
                </a:rPr>
                <a:t>Encode categorical data.</a:t>
              </a:r>
              <a:endParaRPr lang="en-GB" sz="960" dirty="0">
                <a:solidFill>
                  <a:srgbClr val="FFFFFF"/>
                </a:solidFill>
                <a:latin typeface="Arial"/>
                <a:cs typeface="Arial"/>
              </a:endParaRPr>
            </a:p>
          </p:txBody>
        </p:sp>
        <p:sp>
          <p:nvSpPr>
            <p:cNvPr id="29" name="Google Shape;638;p95">
              <a:extLst>
                <a:ext uri="{FF2B5EF4-FFF2-40B4-BE49-F238E27FC236}">
                  <a16:creationId xmlns:a16="http://schemas.microsoft.com/office/drawing/2014/main" id="{B8D703D7-6E72-4D48-963F-EFD81C2E57D0}"/>
                </a:ext>
              </a:extLst>
            </p:cNvPr>
            <p:cNvSpPr/>
            <p:nvPr/>
          </p:nvSpPr>
          <p:spPr>
            <a:xfrm>
              <a:off x="15059500" y="2138239"/>
              <a:ext cx="2524896" cy="2747451"/>
            </a:xfrm>
            <a:prstGeom prst="rect">
              <a:avLst/>
            </a:prstGeom>
            <a:solidFill>
              <a:srgbClr val="76B900"/>
            </a:solidFill>
            <a:ln>
              <a:noFill/>
            </a:ln>
          </p:spPr>
          <p:txBody>
            <a:bodyPr spcFirstLastPara="1" wrap="square" lIns="86400" tIns="75600" rIns="86400" bIns="0" anchor="t" anchorCtr="0">
              <a:noAutofit/>
            </a:bodyPr>
            <a:lstStyle/>
            <a:p>
              <a:pPr defTabSz="457209">
                <a:spcBef>
                  <a:spcPts val="0"/>
                </a:spcBef>
                <a:spcAft>
                  <a:spcPts val="0"/>
                </a:spcAft>
                <a:defRPr/>
              </a:pPr>
              <a:r>
                <a:rPr lang="en-GB" sz="960">
                  <a:solidFill>
                    <a:srgbClr val="FFFFFF"/>
                  </a:solidFill>
                  <a:latin typeface="Arial"/>
                  <a:ea typeface="Arial"/>
                  <a:cs typeface="Arial"/>
                  <a:sym typeface="Arial"/>
                </a:rPr>
                <a:t>Import libraries.</a:t>
              </a:r>
            </a:p>
            <a:p>
              <a:pPr defTabSz="457209">
                <a:spcBef>
                  <a:spcPts val="0"/>
                </a:spcBef>
                <a:spcAft>
                  <a:spcPts val="0"/>
                </a:spcAft>
                <a:defRPr/>
              </a:pPr>
              <a:endParaRPr lang="en-GB" sz="960">
                <a:solidFill>
                  <a:srgbClr val="FFFFFF"/>
                </a:solidFill>
                <a:latin typeface="Arial"/>
                <a:ea typeface="Arial"/>
                <a:cs typeface="Arial"/>
                <a:sym typeface="Arial"/>
              </a:endParaRPr>
            </a:p>
            <a:p>
              <a:pPr defTabSz="457209">
                <a:spcBef>
                  <a:spcPts val="0"/>
                </a:spcBef>
                <a:spcAft>
                  <a:spcPts val="0"/>
                </a:spcAft>
                <a:defRPr/>
              </a:pPr>
              <a:endParaRPr lang="en-GB" sz="960">
                <a:solidFill>
                  <a:srgbClr val="FFFFFF"/>
                </a:solidFill>
                <a:latin typeface="Arial"/>
                <a:ea typeface="Arial"/>
                <a:cs typeface="Arial"/>
                <a:sym typeface="Arial"/>
              </a:endParaRPr>
            </a:p>
            <a:p>
              <a:pPr defTabSz="457209">
                <a:spcBef>
                  <a:spcPts val="0"/>
                </a:spcBef>
                <a:spcAft>
                  <a:spcPts val="0"/>
                </a:spcAft>
                <a:defRPr/>
              </a:pPr>
              <a:r>
                <a:rPr lang="en-GB" sz="960">
                  <a:solidFill>
                    <a:srgbClr val="FFFFFF"/>
                  </a:solidFill>
                  <a:latin typeface="Arial"/>
                  <a:ea typeface="Arial"/>
                  <a:cs typeface="Arial"/>
                  <a:sym typeface="Arial"/>
                </a:rPr>
                <a:t>Create training and validation datasets.</a:t>
              </a:r>
              <a:endParaRPr lang="en-GB" sz="960">
                <a:solidFill>
                  <a:srgbClr val="FFFFFF"/>
                </a:solidFill>
              </a:endParaRPr>
            </a:p>
          </p:txBody>
        </p:sp>
        <p:sp>
          <p:nvSpPr>
            <p:cNvPr id="31" name="Google Shape;638;p95">
              <a:extLst>
                <a:ext uri="{FF2B5EF4-FFF2-40B4-BE49-F238E27FC236}">
                  <a16:creationId xmlns:a16="http://schemas.microsoft.com/office/drawing/2014/main" id="{23FE79F1-FEC1-42FA-A3C7-A6EF58D13888}"/>
                </a:ext>
              </a:extLst>
            </p:cNvPr>
            <p:cNvSpPr/>
            <p:nvPr/>
          </p:nvSpPr>
          <p:spPr>
            <a:xfrm>
              <a:off x="15059499" y="8504803"/>
              <a:ext cx="2524897" cy="1665103"/>
            </a:xfrm>
            <a:prstGeom prst="rect">
              <a:avLst/>
            </a:prstGeom>
            <a:solidFill>
              <a:srgbClr val="76B900"/>
            </a:solidFill>
            <a:ln>
              <a:noFill/>
            </a:ln>
          </p:spPr>
          <p:txBody>
            <a:bodyPr spcFirstLastPara="1" wrap="square" lIns="86400" tIns="0" rIns="86400" bIns="0" anchor="ctr" anchorCtr="0">
              <a:noAutofit/>
            </a:bodyPr>
            <a:lstStyle/>
            <a:p>
              <a:pPr defTabSz="457209">
                <a:spcBef>
                  <a:spcPts val="0"/>
                </a:spcBef>
                <a:spcAft>
                  <a:spcPts val="0"/>
                </a:spcAft>
              </a:pPr>
              <a:r>
                <a:rPr lang="en-GB" sz="960" dirty="0">
                  <a:solidFill>
                    <a:srgbClr val="FFFFFF"/>
                  </a:solidFill>
                  <a:latin typeface="Arial"/>
                  <a:cs typeface="Arial"/>
                  <a:sym typeface="Arial"/>
                </a:rPr>
                <a:t>Apply the operations, creating new shuffled training and validation datasets.</a:t>
              </a:r>
              <a:endParaRPr lang="en-GB" sz="960" dirty="0">
                <a:solidFill>
                  <a:srgbClr val="FFFFFF"/>
                </a:solidFill>
                <a:latin typeface="Arial"/>
                <a:cs typeface="Arial"/>
              </a:endParaRPr>
            </a:p>
          </p:txBody>
        </p:sp>
      </p:grpSp>
      <p:grpSp>
        <p:nvGrpSpPr>
          <p:cNvPr id="44" name="Group 43">
            <a:extLst>
              <a:ext uri="{FF2B5EF4-FFF2-40B4-BE49-F238E27FC236}">
                <a16:creationId xmlns:a16="http://schemas.microsoft.com/office/drawing/2014/main" id="{629CCF97-FD99-41E6-A5A1-A7E8B9B8DBDC}"/>
              </a:ext>
            </a:extLst>
          </p:cNvPr>
          <p:cNvGrpSpPr/>
          <p:nvPr/>
        </p:nvGrpSpPr>
        <p:grpSpPr>
          <a:xfrm rot="5400000">
            <a:off x="-1943265" y="4005825"/>
            <a:ext cx="4124310" cy="112172"/>
            <a:chOff x="5905936" y="9886146"/>
            <a:chExt cx="6873850" cy="186954"/>
          </a:xfrm>
        </p:grpSpPr>
        <p:sp>
          <p:nvSpPr>
            <p:cNvPr id="36" name="TextBox 35">
              <a:extLst>
                <a:ext uri="{FF2B5EF4-FFF2-40B4-BE49-F238E27FC236}">
                  <a16:creationId xmlns:a16="http://schemas.microsoft.com/office/drawing/2014/main" id="{AE7E0C9E-777B-4B34-A34D-8A966BCBE1D8}"/>
                </a:ext>
              </a:extLst>
            </p:cNvPr>
            <p:cNvSpPr txBox="1"/>
            <p:nvPr/>
          </p:nvSpPr>
          <p:spPr>
            <a:xfrm>
              <a:off x="8200541" y="9886146"/>
              <a:ext cx="4579245" cy="184667"/>
            </a:xfrm>
            <a:prstGeom prst="rect">
              <a:avLst/>
            </a:prstGeom>
            <a:noFill/>
            <a:ln>
              <a:noFill/>
            </a:ln>
          </p:spPr>
          <p:txBody>
            <a:bodyPr wrap="none" lIns="0" tIns="0" rIns="0" bIns="0" anchor="ctr" anchorCtr="0">
              <a:spAutoFit/>
            </a:bodyPr>
            <a:lstStyle>
              <a:defPPr>
                <a:defRPr lang="en-US"/>
              </a:defPPr>
              <a:lvl1pPr>
                <a:defRPr sz="1200"/>
              </a:lvl1pPr>
            </a:lstStyle>
            <a:p>
              <a:r>
                <a:rPr lang="en-GB" sz="720">
                  <a:hlinkClick r:id="rId3"/>
                </a:rPr>
                <a:t>https://github.com/facebookresearch/dlrm/blob/master/data_utils.py</a:t>
              </a:r>
              <a:endParaRPr lang="en-GB" sz="720"/>
            </a:p>
          </p:txBody>
        </p:sp>
        <p:sp>
          <p:nvSpPr>
            <p:cNvPr id="42" name="TextBox 41">
              <a:extLst>
                <a:ext uri="{FF2B5EF4-FFF2-40B4-BE49-F238E27FC236}">
                  <a16:creationId xmlns:a16="http://schemas.microsoft.com/office/drawing/2014/main" id="{345C2080-5152-48BD-8CE3-54696A3257DE}"/>
                </a:ext>
              </a:extLst>
            </p:cNvPr>
            <p:cNvSpPr txBox="1"/>
            <p:nvPr/>
          </p:nvSpPr>
          <p:spPr>
            <a:xfrm>
              <a:off x="5905936" y="9888433"/>
              <a:ext cx="2233517" cy="184667"/>
            </a:xfrm>
            <a:prstGeom prst="rect">
              <a:avLst/>
            </a:prstGeom>
            <a:noFill/>
            <a:ln>
              <a:noFill/>
            </a:ln>
          </p:spPr>
          <p:txBody>
            <a:bodyPr wrap="none" lIns="0" tIns="0" rIns="0" bIns="0" anchor="ctr" anchorCtr="0">
              <a:spAutoFit/>
            </a:bodyPr>
            <a:lstStyle/>
            <a:p>
              <a:pPr>
                <a:spcBef>
                  <a:spcPts val="0"/>
                </a:spcBef>
                <a:spcAft>
                  <a:spcPts val="0"/>
                </a:spcAft>
                <a:tabLst>
                  <a:tab pos="267653" algn="l"/>
                </a:tabLst>
              </a:pPr>
              <a:r>
                <a:rPr lang="en-GB" sz="720" dirty="0">
                  <a:solidFill>
                    <a:schemeClr val="bg1">
                      <a:lumMod val="75000"/>
                      <a:lumOff val="25000"/>
                    </a:schemeClr>
                  </a:solidFill>
                </a:rPr>
                <a:t>Equivalent Pandas/</a:t>
              </a:r>
              <a:r>
                <a:rPr lang="en-GB" sz="720" dirty="0" err="1">
                  <a:solidFill>
                    <a:schemeClr val="bg1">
                      <a:lumMod val="75000"/>
                      <a:lumOff val="25000"/>
                    </a:schemeClr>
                  </a:solidFill>
                </a:rPr>
                <a:t>Numpy</a:t>
              </a:r>
              <a:r>
                <a:rPr lang="en-GB" sz="720" dirty="0">
                  <a:solidFill>
                    <a:schemeClr val="bg1">
                      <a:lumMod val="75000"/>
                      <a:lumOff val="25000"/>
                    </a:schemeClr>
                  </a:solidFill>
                </a:rPr>
                <a:t> code:</a:t>
              </a:r>
            </a:p>
          </p:txBody>
        </p:sp>
      </p:grpSp>
      <p:sp>
        <p:nvSpPr>
          <p:cNvPr id="2" name="Google Shape;788;p105">
            <a:extLst>
              <a:ext uri="{FF2B5EF4-FFF2-40B4-BE49-F238E27FC236}">
                <a16:creationId xmlns:a16="http://schemas.microsoft.com/office/drawing/2014/main" id="{217DB289-B59D-40BB-8FED-4C52F6A018BF}"/>
              </a:ext>
            </a:extLst>
          </p:cNvPr>
          <p:cNvSpPr/>
          <p:nvPr/>
        </p:nvSpPr>
        <p:spPr>
          <a:xfrm>
            <a:off x="0" y="944800"/>
            <a:ext cx="10972800" cy="295466"/>
          </a:xfrm>
          <a:prstGeom prst="rect">
            <a:avLst/>
          </a:prstGeom>
          <a:noFill/>
          <a:ln>
            <a:noFill/>
          </a:ln>
        </p:spPr>
        <p:txBody>
          <a:bodyPr spcFirstLastPara="1" wrap="square" lIns="0" tIns="0" rIns="0" bIns="0" anchor="t" anchorCtr="0">
            <a:spAutoFit/>
          </a:bodyPr>
          <a:lstStyle/>
          <a:p>
            <a:pPr algn="ctr" defTabSz="457209">
              <a:spcBef>
                <a:spcPts val="0"/>
              </a:spcBef>
              <a:spcAft>
                <a:spcPts val="0"/>
              </a:spcAft>
              <a:buClr>
                <a:srgbClr val="B3B3B3"/>
              </a:buClr>
              <a:buSzPts val="2000"/>
            </a:pPr>
            <a:r>
              <a:rPr lang="en-GB" sz="1920" dirty="0">
                <a:solidFill>
                  <a:srgbClr val="76B900"/>
                </a:solidFill>
                <a:latin typeface="Trebuchet MS"/>
                <a:sym typeface="Arial"/>
              </a:rPr>
              <a:t>100x fewer lines of code required</a:t>
            </a:r>
          </a:p>
        </p:txBody>
      </p:sp>
    </p:spTree>
    <p:extLst>
      <p:ext uri="{BB962C8B-B14F-4D97-AF65-F5344CB8AC3E}">
        <p14:creationId xmlns:p14="http://schemas.microsoft.com/office/powerpoint/2010/main" val="1197397597"/>
      </p:ext>
    </p:extLst>
  </p:cSld>
  <p:clrMapOvr>
    <a:masterClrMapping/>
  </p:clrMapOvr>
  <mc:AlternateContent xmlns:mc="http://schemas.openxmlformats.org/markup-compatibility/2006" xmlns:p14="http://schemas.microsoft.com/office/powerpoint/2010/main">
    <mc:Choice Requires="p14">
      <p:transition p14:dur="0" advTm="22198"/>
    </mc:Choice>
    <mc:Fallback xmlns="">
      <p:transition advTm="2219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B7EE-B5D6-47CD-AED7-E423797A6738}"/>
              </a:ext>
            </a:extLst>
          </p:cNvPr>
          <p:cNvSpPr>
            <a:spLocks noGrp="1"/>
          </p:cNvSpPr>
          <p:nvPr>
            <p:ph type="title"/>
          </p:nvPr>
        </p:nvSpPr>
        <p:spPr/>
        <p:txBody>
          <a:bodyPr/>
          <a:lstStyle/>
          <a:p>
            <a:r>
              <a:rPr lang="en-US" dirty="0" err="1"/>
              <a:t>NVTabular</a:t>
            </a:r>
            <a:r>
              <a:rPr lang="en-US" dirty="0"/>
              <a:t> DAG</a:t>
            </a:r>
          </a:p>
        </p:txBody>
      </p:sp>
      <p:pic>
        <p:nvPicPr>
          <p:cNvPr id="6" name="Content Placeholder 5">
            <a:extLst>
              <a:ext uri="{FF2B5EF4-FFF2-40B4-BE49-F238E27FC236}">
                <a16:creationId xmlns:a16="http://schemas.microsoft.com/office/drawing/2014/main" id="{0C5A6C64-7D02-4FC5-BEA3-8DD1D2A6B6A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04743" y="1291093"/>
            <a:ext cx="9969709" cy="4025186"/>
          </a:xfrm>
        </p:spPr>
      </p:pic>
      <p:sp>
        <p:nvSpPr>
          <p:cNvPr id="3" name="Oval 2">
            <a:extLst>
              <a:ext uri="{FF2B5EF4-FFF2-40B4-BE49-F238E27FC236}">
                <a16:creationId xmlns:a16="http://schemas.microsoft.com/office/drawing/2014/main" id="{614E0CCA-85E2-4A37-8D49-250C385ED042}"/>
              </a:ext>
            </a:extLst>
          </p:cNvPr>
          <p:cNvSpPr/>
          <p:nvPr/>
        </p:nvSpPr>
        <p:spPr>
          <a:xfrm>
            <a:off x="2304452" y="2005121"/>
            <a:ext cx="922601" cy="44284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F4E506-71DF-4E59-9C1A-79FBF7FCE5A7}"/>
              </a:ext>
            </a:extLst>
          </p:cNvPr>
          <p:cNvSpPr/>
          <p:nvPr/>
        </p:nvSpPr>
        <p:spPr>
          <a:xfrm>
            <a:off x="4034840" y="2005121"/>
            <a:ext cx="787287" cy="44284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B27F373-97EF-4E5C-B797-BDD172C4B264}"/>
              </a:ext>
            </a:extLst>
          </p:cNvPr>
          <p:cNvSpPr/>
          <p:nvPr/>
        </p:nvSpPr>
        <p:spPr>
          <a:xfrm>
            <a:off x="5084556" y="3440961"/>
            <a:ext cx="755165" cy="44284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19F9EB4-E40E-4E1E-A6AA-A03A286C49F0}"/>
              </a:ext>
            </a:extLst>
          </p:cNvPr>
          <p:cNvSpPr/>
          <p:nvPr/>
        </p:nvSpPr>
        <p:spPr>
          <a:xfrm>
            <a:off x="8168776" y="2005121"/>
            <a:ext cx="755165" cy="44284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0631DA6-ECF3-471C-A522-69B5631FD56B}"/>
              </a:ext>
            </a:extLst>
          </p:cNvPr>
          <p:cNvGrpSpPr/>
          <p:nvPr/>
        </p:nvGrpSpPr>
        <p:grpSpPr>
          <a:xfrm>
            <a:off x="559309" y="5611921"/>
            <a:ext cx="2392951" cy="349967"/>
            <a:chOff x="559309" y="5611921"/>
            <a:chExt cx="2392951" cy="349967"/>
          </a:xfrm>
        </p:grpSpPr>
        <p:sp>
          <p:nvSpPr>
            <p:cNvPr id="10" name="Oval 9">
              <a:extLst>
                <a:ext uri="{FF2B5EF4-FFF2-40B4-BE49-F238E27FC236}">
                  <a16:creationId xmlns:a16="http://schemas.microsoft.com/office/drawing/2014/main" id="{959CE600-1D9F-44B7-80CF-753399F3D35F}"/>
                </a:ext>
              </a:extLst>
            </p:cNvPr>
            <p:cNvSpPr/>
            <p:nvPr/>
          </p:nvSpPr>
          <p:spPr>
            <a:xfrm>
              <a:off x="559309" y="5611921"/>
              <a:ext cx="359156" cy="34996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FAFF4B-23C0-458A-845B-38CE62B1DD94}"/>
                </a:ext>
              </a:extLst>
            </p:cNvPr>
            <p:cNvSpPr txBox="1"/>
            <p:nvPr/>
          </p:nvSpPr>
          <p:spPr>
            <a:xfrm>
              <a:off x="882398" y="5643788"/>
              <a:ext cx="206986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latin typeface="Trebuchet MS" panose="020B0603020202020204" pitchFamily="34" charset="0"/>
                </a:rPr>
                <a:t>= </a:t>
              </a:r>
              <a:r>
                <a:rPr lang="en-US" sz="1400" dirty="0" err="1">
                  <a:solidFill>
                    <a:schemeClr val="bg1"/>
                  </a:solidFill>
                  <a:latin typeface="Trebuchet MS" panose="020B0603020202020204" pitchFamily="34" charset="0"/>
                </a:rPr>
                <a:t>NVTabular</a:t>
              </a:r>
              <a:r>
                <a:rPr lang="en-US" sz="1400" dirty="0">
                  <a:solidFill>
                    <a:schemeClr val="bg1"/>
                  </a:solidFill>
                  <a:latin typeface="Trebuchet MS" panose="020B0603020202020204" pitchFamily="34" charset="0"/>
                </a:rPr>
                <a:t> Operations</a:t>
              </a:r>
            </a:p>
          </p:txBody>
        </p:sp>
      </p:grpSp>
    </p:spTree>
    <p:extLst>
      <p:ext uri="{BB962C8B-B14F-4D97-AF65-F5344CB8AC3E}">
        <p14:creationId xmlns:p14="http://schemas.microsoft.com/office/powerpoint/2010/main" val="3362216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9;p15">
            <a:extLst>
              <a:ext uri="{FF2B5EF4-FFF2-40B4-BE49-F238E27FC236}">
                <a16:creationId xmlns:a16="http://schemas.microsoft.com/office/drawing/2014/main" id="{4B91CD0A-4DE5-4F4F-8F7C-C9419CCC6DFB}"/>
              </a:ext>
            </a:extLst>
          </p:cNvPr>
          <p:cNvSpPr txBox="1"/>
          <p:nvPr/>
        </p:nvSpPr>
        <p:spPr>
          <a:xfrm>
            <a:off x="9926" y="357543"/>
            <a:ext cx="10972800" cy="561006"/>
          </a:xfrm>
          <a:prstGeom prst="rect">
            <a:avLst/>
          </a:prstGeom>
          <a:noFill/>
          <a:ln>
            <a:noFill/>
          </a:ln>
        </p:spPr>
        <p:txBody>
          <a:bodyPr spcFirstLastPara="1" wrap="square" lIns="0" tIns="0" rIns="0" bIns="0" anchor="ctr" anchorCtr="0">
            <a:noAutofit/>
          </a:bodyPr>
          <a:lstStyle/>
          <a:p>
            <a:pPr algn="ctr" defTabSz="914418" fontAlgn="auto">
              <a:lnSpc>
                <a:spcPct val="90000"/>
              </a:lnSpc>
              <a:spcBef>
                <a:spcPts val="0"/>
              </a:spcBef>
              <a:spcAft>
                <a:spcPts val="0"/>
              </a:spcAft>
              <a:buClr>
                <a:srgbClr val="FFFFFF"/>
              </a:buClr>
              <a:buSzPts val="3600"/>
              <a:defRPr/>
            </a:pPr>
            <a:r>
              <a:rPr lang="en-GB" sz="2880" kern="0">
                <a:solidFill>
                  <a:srgbClr val="000000"/>
                </a:solidFill>
                <a:latin typeface="Trebuchet MS"/>
                <a:ea typeface="Trebuchet MS"/>
                <a:cs typeface="Trebuchet MS"/>
                <a:sym typeface="Trebuchet MS"/>
              </a:rPr>
              <a:t>Case Study: 1TB Ads Dataset</a:t>
            </a:r>
          </a:p>
        </p:txBody>
      </p:sp>
      <p:sp>
        <p:nvSpPr>
          <p:cNvPr id="39" name="TextBox 38">
            <a:extLst>
              <a:ext uri="{FF2B5EF4-FFF2-40B4-BE49-F238E27FC236}">
                <a16:creationId xmlns:a16="http://schemas.microsoft.com/office/drawing/2014/main" id="{0040E171-7625-4EF1-A191-44A5E37E7106}"/>
              </a:ext>
            </a:extLst>
          </p:cNvPr>
          <p:cNvSpPr txBox="1"/>
          <p:nvPr/>
        </p:nvSpPr>
        <p:spPr>
          <a:xfrm>
            <a:off x="3827600" y="5782500"/>
            <a:ext cx="3619581" cy="110800"/>
          </a:xfrm>
          <a:prstGeom prst="rect">
            <a:avLst/>
          </a:prstGeom>
          <a:noFill/>
          <a:ln>
            <a:noFill/>
          </a:ln>
        </p:spPr>
        <p:txBody>
          <a:bodyPr wrap="none" lIns="0" tIns="0" rIns="0" bIns="0" anchor="ctr" anchorCtr="0">
            <a:spAutoFit/>
          </a:bodyPr>
          <a:lstStyle/>
          <a:p>
            <a:r>
              <a:rPr lang="en-GB" sz="720" dirty="0"/>
              <a:t>https://github.com/NVIDIA-Merlin/NVTabular/blob/master/examples/criteo-example.ipynb</a:t>
            </a:r>
          </a:p>
        </p:txBody>
      </p:sp>
      <p:sp>
        <p:nvSpPr>
          <p:cNvPr id="3" name="Google Shape;915;p129">
            <a:extLst>
              <a:ext uri="{FF2B5EF4-FFF2-40B4-BE49-F238E27FC236}">
                <a16:creationId xmlns:a16="http://schemas.microsoft.com/office/drawing/2014/main" id="{172723C2-BE7F-4F02-9610-5899D9315564}"/>
              </a:ext>
            </a:extLst>
          </p:cNvPr>
          <p:cNvSpPr txBox="1"/>
          <p:nvPr/>
        </p:nvSpPr>
        <p:spPr>
          <a:xfrm rot="16200000">
            <a:off x="830308" y="3162652"/>
            <a:ext cx="1792157" cy="149593"/>
          </a:xfrm>
          <a:prstGeom prst="rect">
            <a:avLst/>
          </a:prstGeom>
          <a:noFill/>
          <a:ln>
            <a:noFill/>
          </a:ln>
        </p:spPr>
        <p:txBody>
          <a:bodyPr spcFirstLastPara="1" wrap="none" lIns="0" tIns="0" rIns="0" bIns="0" anchor="ctr" anchorCtr="0">
            <a:spAutoFit/>
          </a:bodyPr>
          <a:lstStyle>
            <a:defPPr>
              <a:defRPr lang="en-US"/>
            </a:defPPr>
            <a:lvl1pPr algn="ctr" defTabSz="1524030" fontAlgn="auto">
              <a:lnSpc>
                <a:spcPct val="90000"/>
              </a:lnSpc>
              <a:spcBef>
                <a:spcPts val="0"/>
              </a:spcBef>
              <a:spcAft>
                <a:spcPts val="600"/>
              </a:spcAft>
              <a:buClr>
                <a:schemeClr val="accent5">
                  <a:lumMod val="50000"/>
                </a:schemeClr>
              </a:buClr>
              <a:buSzPct val="100000"/>
              <a:defRPr sz="1600" kern="0">
                <a:solidFill>
                  <a:schemeClr val="accent5">
                    <a:lumMod val="50000"/>
                  </a:schemeClr>
                </a:solidFill>
                <a:latin typeface="+mn-lt"/>
                <a:ea typeface="Arial"/>
                <a:cs typeface="Arial"/>
              </a:defRPr>
            </a:lvl1pPr>
          </a:lstStyle>
          <a:p>
            <a:pPr>
              <a:spcAft>
                <a:spcPts val="0"/>
              </a:spcAft>
            </a:pPr>
            <a:r>
              <a:rPr lang="en-GB" sz="1080" dirty="0">
                <a:solidFill>
                  <a:schemeClr val="accent4"/>
                </a:solidFill>
                <a:sym typeface="Trebuchet MS"/>
              </a:rPr>
              <a:t>Length in minutes, log scale.</a:t>
            </a:r>
            <a:endParaRPr sz="1080" dirty="0">
              <a:solidFill>
                <a:schemeClr val="accent4"/>
              </a:solidFill>
              <a:sym typeface="Arial"/>
            </a:endParaRPr>
          </a:p>
        </p:txBody>
      </p:sp>
      <p:sp>
        <p:nvSpPr>
          <p:cNvPr id="26" name="Rectangle 25">
            <a:extLst>
              <a:ext uri="{FF2B5EF4-FFF2-40B4-BE49-F238E27FC236}">
                <a16:creationId xmlns:a16="http://schemas.microsoft.com/office/drawing/2014/main" id="{7239F8A2-BBFA-458E-A22D-7A384A107D84}"/>
              </a:ext>
            </a:extLst>
          </p:cNvPr>
          <p:cNvSpPr/>
          <p:nvPr/>
        </p:nvSpPr>
        <p:spPr>
          <a:xfrm>
            <a:off x="2017549" y="1458069"/>
            <a:ext cx="1942639" cy="3269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7" name="Chart 26">
            <a:extLst>
              <a:ext uri="{FF2B5EF4-FFF2-40B4-BE49-F238E27FC236}">
                <a16:creationId xmlns:a16="http://schemas.microsoft.com/office/drawing/2014/main" id="{511C3560-182A-4239-9077-769970EAD99D}"/>
              </a:ext>
            </a:extLst>
          </p:cNvPr>
          <p:cNvGraphicFramePr>
            <a:graphicFrameLocks/>
          </p:cNvGraphicFramePr>
          <p:nvPr>
            <p:extLst>
              <p:ext uri="{D42A27DB-BD31-4B8C-83A1-F6EECF244321}">
                <p14:modId xmlns:p14="http://schemas.microsoft.com/office/powerpoint/2010/main" val="863566920"/>
              </p:ext>
            </p:extLst>
          </p:nvPr>
        </p:nvGraphicFramePr>
        <p:xfrm>
          <a:off x="1923160" y="1510572"/>
          <a:ext cx="7126481" cy="3983378"/>
        </p:xfrm>
        <a:graphic>
          <a:graphicData uri="http://schemas.openxmlformats.org/drawingml/2006/chart">
            <c:chart xmlns:c="http://schemas.openxmlformats.org/drawingml/2006/chart" xmlns:r="http://schemas.openxmlformats.org/officeDocument/2006/relationships" r:id="rId3"/>
          </a:graphicData>
        </a:graphic>
      </p:graphicFrame>
      <p:grpSp>
        <p:nvGrpSpPr>
          <p:cNvPr id="28" name="Group 27">
            <a:extLst>
              <a:ext uri="{FF2B5EF4-FFF2-40B4-BE49-F238E27FC236}">
                <a16:creationId xmlns:a16="http://schemas.microsoft.com/office/drawing/2014/main" id="{7CB5C913-E96F-47AE-8CE0-4858E169D392}"/>
              </a:ext>
            </a:extLst>
          </p:cNvPr>
          <p:cNvGrpSpPr/>
          <p:nvPr/>
        </p:nvGrpSpPr>
        <p:grpSpPr>
          <a:xfrm>
            <a:off x="8067068" y="1364473"/>
            <a:ext cx="885995" cy="116314"/>
            <a:chOff x="15468258" y="2801438"/>
            <a:chExt cx="1476658" cy="193858"/>
          </a:xfrm>
        </p:grpSpPr>
        <p:sp>
          <p:nvSpPr>
            <p:cNvPr id="29" name="Rectangle 28">
              <a:extLst>
                <a:ext uri="{FF2B5EF4-FFF2-40B4-BE49-F238E27FC236}">
                  <a16:creationId xmlns:a16="http://schemas.microsoft.com/office/drawing/2014/main" id="{9C6EE2BD-B3B4-4BBB-9C6A-E63F5EA306A8}"/>
                </a:ext>
              </a:extLst>
            </p:cNvPr>
            <p:cNvSpPr/>
            <p:nvPr/>
          </p:nvSpPr>
          <p:spPr>
            <a:xfrm>
              <a:off x="15468258" y="2837255"/>
              <a:ext cx="108000" cy="1080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oogle Shape;915;p129">
              <a:extLst>
                <a:ext uri="{FF2B5EF4-FFF2-40B4-BE49-F238E27FC236}">
                  <a16:creationId xmlns:a16="http://schemas.microsoft.com/office/drawing/2014/main" id="{3215FC5B-72D7-495B-85EB-28FD9A126635}"/>
                </a:ext>
              </a:extLst>
            </p:cNvPr>
            <p:cNvSpPr txBox="1"/>
            <p:nvPr/>
          </p:nvSpPr>
          <p:spPr>
            <a:xfrm>
              <a:off x="15630266" y="2801438"/>
              <a:ext cx="475688" cy="193858"/>
            </a:xfrm>
            <a:prstGeom prst="rect">
              <a:avLst/>
            </a:prstGeom>
            <a:noFill/>
            <a:ln>
              <a:noFill/>
            </a:ln>
          </p:spPr>
          <p:txBody>
            <a:bodyPr spcFirstLastPara="1" wrap="square" lIns="0" tIns="0" rIns="0" bIns="0" anchor="ctr" anchorCtr="0">
              <a:spAutoFit/>
            </a:bodyPr>
            <a:lstStyle>
              <a:defPPr>
                <a:defRPr lang="en-US"/>
              </a:defPPr>
              <a:lvl1pPr algn="ctr" defTabSz="1524030" fontAlgn="auto">
                <a:lnSpc>
                  <a:spcPct val="90000"/>
                </a:lnSpc>
                <a:spcBef>
                  <a:spcPts val="0"/>
                </a:spcBef>
                <a:spcAft>
                  <a:spcPts val="600"/>
                </a:spcAft>
                <a:buClr>
                  <a:schemeClr val="accent5">
                    <a:lumMod val="50000"/>
                  </a:schemeClr>
                </a:buClr>
                <a:buSzPct val="100000"/>
                <a:defRPr sz="1600" kern="0">
                  <a:solidFill>
                    <a:schemeClr val="accent5">
                      <a:lumMod val="50000"/>
                    </a:schemeClr>
                  </a:solidFill>
                  <a:latin typeface="+mn-lt"/>
                  <a:ea typeface="Arial"/>
                  <a:cs typeface="Arial"/>
                </a:defRPr>
              </a:lvl1pPr>
            </a:lstStyle>
            <a:p>
              <a:pPr algn="l">
                <a:spcAft>
                  <a:spcPts val="0"/>
                </a:spcAft>
              </a:pPr>
              <a:r>
                <a:rPr lang="en" sz="840">
                  <a:sym typeface="Trebuchet MS"/>
                </a:rPr>
                <a:t>ETL</a:t>
              </a:r>
              <a:endParaRPr sz="840">
                <a:sym typeface="Arial"/>
              </a:endParaRPr>
            </a:p>
          </p:txBody>
        </p:sp>
        <p:sp>
          <p:nvSpPr>
            <p:cNvPr id="33" name="Rectangle 32">
              <a:extLst>
                <a:ext uri="{FF2B5EF4-FFF2-40B4-BE49-F238E27FC236}">
                  <a16:creationId xmlns:a16="http://schemas.microsoft.com/office/drawing/2014/main" id="{0A2F34C0-CF72-48F8-AF24-F2A662310235}"/>
                </a:ext>
              </a:extLst>
            </p:cNvPr>
            <p:cNvSpPr/>
            <p:nvPr/>
          </p:nvSpPr>
          <p:spPr>
            <a:xfrm>
              <a:off x="16091900" y="2837255"/>
              <a:ext cx="108000" cy="10800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915;p129">
              <a:extLst>
                <a:ext uri="{FF2B5EF4-FFF2-40B4-BE49-F238E27FC236}">
                  <a16:creationId xmlns:a16="http://schemas.microsoft.com/office/drawing/2014/main" id="{8DD05CD5-94EA-4B90-AC7F-A8D93513769D}"/>
                </a:ext>
              </a:extLst>
            </p:cNvPr>
            <p:cNvSpPr txBox="1"/>
            <p:nvPr/>
          </p:nvSpPr>
          <p:spPr>
            <a:xfrm>
              <a:off x="16253908" y="2801438"/>
              <a:ext cx="691008" cy="193858"/>
            </a:xfrm>
            <a:prstGeom prst="rect">
              <a:avLst/>
            </a:prstGeom>
            <a:noFill/>
            <a:ln>
              <a:noFill/>
            </a:ln>
          </p:spPr>
          <p:txBody>
            <a:bodyPr spcFirstLastPara="1" wrap="square" lIns="0" tIns="0" rIns="0" bIns="0" anchor="ctr" anchorCtr="0">
              <a:spAutoFit/>
            </a:bodyPr>
            <a:lstStyle>
              <a:defPPr>
                <a:defRPr lang="en-US"/>
              </a:defPPr>
              <a:lvl1pPr algn="ctr" defTabSz="1524030" fontAlgn="auto">
                <a:lnSpc>
                  <a:spcPct val="90000"/>
                </a:lnSpc>
                <a:spcBef>
                  <a:spcPts val="0"/>
                </a:spcBef>
                <a:spcAft>
                  <a:spcPts val="600"/>
                </a:spcAft>
                <a:buClr>
                  <a:schemeClr val="accent5">
                    <a:lumMod val="50000"/>
                  </a:schemeClr>
                </a:buClr>
                <a:buSzPct val="100000"/>
                <a:defRPr sz="1600" kern="0">
                  <a:solidFill>
                    <a:schemeClr val="accent5">
                      <a:lumMod val="50000"/>
                    </a:schemeClr>
                  </a:solidFill>
                  <a:latin typeface="+mn-lt"/>
                  <a:ea typeface="Arial"/>
                  <a:cs typeface="Arial"/>
                </a:defRPr>
              </a:lvl1pPr>
            </a:lstStyle>
            <a:p>
              <a:pPr algn="l">
                <a:spcAft>
                  <a:spcPts val="0"/>
                </a:spcAft>
              </a:pPr>
              <a:r>
                <a:rPr lang="en" sz="840">
                  <a:sym typeface="Trebuchet MS"/>
                </a:rPr>
                <a:t>Training</a:t>
              </a:r>
              <a:endParaRPr sz="840">
                <a:sym typeface="Arial"/>
              </a:endParaRPr>
            </a:p>
          </p:txBody>
        </p:sp>
      </p:grpSp>
      <p:sp>
        <p:nvSpPr>
          <p:cNvPr id="15" name="TextBox 14">
            <a:extLst>
              <a:ext uri="{FF2B5EF4-FFF2-40B4-BE49-F238E27FC236}">
                <a16:creationId xmlns:a16="http://schemas.microsoft.com/office/drawing/2014/main" id="{96DE7A87-CA7B-4540-9E9A-A35966DEEE34}"/>
              </a:ext>
            </a:extLst>
          </p:cNvPr>
          <p:cNvSpPr txBox="1"/>
          <p:nvPr/>
        </p:nvSpPr>
        <p:spPr>
          <a:xfrm>
            <a:off x="58057" y="5759420"/>
            <a:ext cx="2093685" cy="313932"/>
          </a:xfrm>
          <a:prstGeom prst="rect">
            <a:avLst/>
          </a:prstGeom>
          <a:noFill/>
          <a:ln>
            <a:noFill/>
          </a:ln>
        </p:spPr>
        <p:txBody>
          <a:bodyPr wrap="square">
            <a:spAutoFit/>
          </a:bodyPr>
          <a:lstStyle/>
          <a:p>
            <a:pPr>
              <a:spcBef>
                <a:spcPts val="0"/>
              </a:spcBef>
              <a:spcAft>
                <a:spcPts val="0"/>
              </a:spcAft>
              <a:tabLst>
                <a:tab pos="267653" algn="l"/>
              </a:tabLst>
            </a:pPr>
            <a:r>
              <a:rPr lang="pt-BR" sz="720" dirty="0">
                <a:solidFill>
                  <a:schemeClr val="bg1">
                    <a:lumMod val="75000"/>
                    <a:lumOff val="25000"/>
                  </a:schemeClr>
                </a:solidFill>
              </a:rPr>
              <a:t>CPU:	AWS r5d.24xl, 96 cores, 768 GB RAM</a:t>
            </a:r>
          </a:p>
          <a:p>
            <a:pPr>
              <a:spcBef>
                <a:spcPts val="0"/>
              </a:spcBef>
              <a:spcAft>
                <a:spcPts val="0"/>
              </a:spcAft>
              <a:tabLst>
                <a:tab pos="267653" algn="l"/>
              </a:tabLst>
            </a:pPr>
            <a:r>
              <a:rPr lang="pt-BR" sz="720" dirty="0">
                <a:solidFill>
                  <a:schemeClr val="bg1">
                    <a:lumMod val="75000"/>
                    <a:lumOff val="25000"/>
                  </a:schemeClr>
                </a:solidFill>
              </a:rPr>
              <a:t>GPU:	1 x NVIDIA V100 32GB</a:t>
            </a:r>
          </a:p>
        </p:txBody>
      </p:sp>
      <p:sp>
        <p:nvSpPr>
          <p:cNvPr id="7" name="Text Placeholder 6">
            <a:extLst>
              <a:ext uri="{FF2B5EF4-FFF2-40B4-BE49-F238E27FC236}">
                <a16:creationId xmlns:a16="http://schemas.microsoft.com/office/drawing/2014/main" id="{057A3BE7-0227-4EBE-8D05-615DE31A8EB1}"/>
              </a:ext>
            </a:extLst>
          </p:cNvPr>
          <p:cNvSpPr>
            <a:spLocks noGrp="1"/>
          </p:cNvSpPr>
          <p:nvPr>
            <p:ph type="body" sz="quarter" idx="10"/>
          </p:nvPr>
        </p:nvSpPr>
        <p:spPr/>
        <p:txBody>
          <a:bodyPr/>
          <a:lstStyle/>
          <a:p>
            <a:r>
              <a:rPr lang="en-US" dirty="0" err="1"/>
              <a:t>ETL</a:t>
            </a:r>
            <a:r>
              <a:rPr lang="en-US" dirty="0"/>
              <a:t> 660x faster. Training 96x faster.</a:t>
            </a:r>
          </a:p>
        </p:txBody>
      </p:sp>
    </p:spTree>
    <p:extLst>
      <p:ext uri="{BB962C8B-B14F-4D97-AF65-F5344CB8AC3E}">
        <p14:creationId xmlns:p14="http://schemas.microsoft.com/office/powerpoint/2010/main" val="3782886204"/>
      </p:ext>
    </p:extLst>
  </p:cSld>
  <p:clrMapOvr>
    <a:masterClrMapping/>
  </p:clrMapOvr>
  <mc:AlternateContent xmlns:mc="http://schemas.openxmlformats.org/markup-compatibility/2006" xmlns:p14="http://schemas.microsoft.com/office/powerpoint/2010/main">
    <mc:Choice Requires="p14">
      <p:transition p14:dur="0" advTm="57114"/>
    </mc:Choice>
    <mc:Fallback xmlns="">
      <p:transition advTm="5711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E216-0FC4-4AF0-833B-9C032E19A207}"/>
              </a:ext>
            </a:extLst>
          </p:cNvPr>
          <p:cNvSpPr>
            <a:spLocks noGrp="1"/>
          </p:cNvSpPr>
          <p:nvPr>
            <p:ph type="title"/>
          </p:nvPr>
        </p:nvSpPr>
        <p:spPr/>
        <p:txBody>
          <a:bodyPr/>
          <a:lstStyle/>
          <a:p>
            <a:r>
              <a:rPr lang="en-US" dirty="0" err="1"/>
              <a:t>NVTABULAR</a:t>
            </a:r>
            <a:endParaRPr lang="en-US" dirty="0"/>
          </a:p>
        </p:txBody>
      </p:sp>
      <p:pic>
        <p:nvPicPr>
          <p:cNvPr id="6" name="Content Placeholder 5">
            <a:extLst>
              <a:ext uri="{FF2B5EF4-FFF2-40B4-BE49-F238E27FC236}">
                <a16:creationId xmlns:a16="http://schemas.microsoft.com/office/drawing/2014/main" id="{D229FF7A-B1F3-4DF2-B7C5-B6ADABDE1FF7}"/>
              </a:ext>
            </a:extLst>
          </p:cNvPr>
          <p:cNvPicPr>
            <a:picLocks noGrp="1" noChangeAspect="1"/>
          </p:cNvPicPr>
          <p:nvPr>
            <p:ph idx="1"/>
          </p:nvPr>
        </p:nvPicPr>
        <p:blipFill>
          <a:blip r:embed="rId3"/>
          <a:stretch>
            <a:fillRect/>
          </a:stretch>
        </p:blipFill>
        <p:spPr>
          <a:xfrm>
            <a:off x="2295252" y="1613599"/>
            <a:ext cx="6382295" cy="4207209"/>
          </a:xfrm>
        </p:spPr>
      </p:pic>
      <p:sp>
        <p:nvSpPr>
          <p:cNvPr id="4" name="Text Placeholder 3">
            <a:extLst>
              <a:ext uri="{FF2B5EF4-FFF2-40B4-BE49-F238E27FC236}">
                <a16:creationId xmlns:a16="http://schemas.microsoft.com/office/drawing/2014/main" id="{ECA99E21-5F59-4A19-A746-31C4F6564635}"/>
              </a:ext>
            </a:extLst>
          </p:cNvPr>
          <p:cNvSpPr>
            <a:spLocks noGrp="1"/>
          </p:cNvSpPr>
          <p:nvPr>
            <p:ph type="body" sz="quarter" idx="10"/>
          </p:nvPr>
        </p:nvSpPr>
        <p:spPr/>
        <p:txBody>
          <a:bodyPr/>
          <a:lstStyle/>
          <a:p>
            <a:r>
              <a:rPr lang="en-GB" dirty="0"/>
              <a:t>Position compared to other popular </a:t>
            </a:r>
            <a:r>
              <a:rPr lang="en-GB" dirty="0" err="1"/>
              <a:t>DataFrame</a:t>
            </a:r>
            <a:r>
              <a:rPr lang="en-GB" dirty="0"/>
              <a:t> libraries</a:t>
            </a:r>
            <a:endParaRPr lang="en-US" dirty="0"/>
          </a:p>
        </p:txBody>
      </p:sp>
    </p:spTree>
    <p:extLst>
      <p:ext uri="{BB962C8B-B14F-4D97-AF65-F5344CB8AC3E}">
        <p14:creationId xmlns:p14="http://schemas.microsoft.com/office/powerpoint/2010/main" val="334233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8"/>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4"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7"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9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2" y="1238448"/>
            <a:ext cx="8465302" cy="902691"/>
          </a:xfrm>
        </p:spPr>
        <p:txBody>
          <a:bodyPr vert="horz" lIns="91440" tIns="45720" rIns="91440" bIns="45720" rtlCol="0" anchor="ctr">
            <a:normAutofit/>
          </a:bodyPr>
          <a:lstStyle/>
          <a:p>
            <a:pPr algn="l" defTabSz="914391"/>
            <a:r>
              <a:rPr lang="en-US" sz="3200" dirty="0">
                <a:solidFill>
                  <a:srgbClr val="FFFFFF"/>
                </a:solidFill>
              </a:rPr>
              <a:t>Agenda – Part 2</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2" y="2086313"/>
            <a:ext cx="8465302" cy="2295393"/>
          </a:xfrm>
        </p:spPr>
        <p:txBody>
          <a:bodyPr vert="horz" lIns="91440" tIns="45720" rIns="91440" bIns="45720" rtlCol="0" anchor="t">
            <a:normAutofit/>
          </a:bodyPr>
          <a:lstStyle/>
          <a:p>
            <a:pPr marL="457196" indent="-228597" defTabSz="914391">
              <a:lnSpc>
                <a:spcPct val="110000"/>
              </a:lnSpc>
              <a:buClr>
                <a:schemeClr val="accent1"/>
              </a:buClr>
              <a:buFont typeface="Arial" panose="020B0604020202020204" pitchFamily="34" charset="0"/>
              <a:buChar char="•"/>
            </a:pPr>
            <a:r>
              <a:rPr lang="en-US" sz="2160" dirty="0">
                <a:solidFill>
                  <a:srgbClr val="FFFFFF"/>
                </a:solidFill>
              </a:rPr>
              <a:t>ETL Basics</a:t>
            </a:r>
          </a:p>
          <a:p>
            <a:pPr marL="457196" indent="-228597" defTabSz="914391">
              <a:lnSpc>
                <a:spcPct val="110000"/>
              </a:lnSpc>
              <a:buClr>
                <a:schemeClr val="accent1"/>
              </a:buClr>
              <a:buFont typeface="Arial" panose="020B0604020202020204" pitchFamily="34" charset="0"/>
              <a:buChar char="•"/>
            </a:pPr>
            <a:r>
              <a:rPr lang="en-US" sz="2160" dirty="0">
                <a:solidFill>
                  <a:srgbClr val="FFFFFF"/>
                </a:solidFill>
              </a:rPr>
              <a:t>CUDA</a:t>
            </a:r>
          </a:p>
          <a:p>
            <a:pPr marL="457196" indent="-228597" defTabSz="914391">
              <a:lnSpc>
                <a:spcPct val="110000"/>
              </a:lnSpc>
              <a:buClr>
                <a:schemeClr val="accent1"/>
              </a:buClr>
              <a:buFont typeface="Arial" panose="020B0604020202020204" pitchFamily="34" charset="0"/>
              <a:buChar char="•"/>
            </a:pPr>
            <a:r>
              <a:rPr lang="en-US" sz="2160" dirty="0" err="1">
                <a:solidFill>
                  <a:srgbClr val="FFFFFF"/>
                </a:solidFill>
              </a:rPr>
              <a:t>NVTabular</a:t>
            </a:r>
            <a:endParaRPr lang="en-US" sz="2160" dirty="0">
              <a:solidFill>
                <a:srgbClr val="FFFFFF"/>
              </a:solidFill>
            </a:endParaRPr>
          </a:p>
          <a:p>
            <a:pPr marL="457196" indent="-228597" defTabSz="914391">
              <a:lnSpc>
                <a:spcPct val="110000"/>
              </a:lnSpc>
              <a:buClr>
                <a:schemeClr val="accent1"/>
              </a:buClr>
              <a:buFont typeface="Arial" panose="020B0604020202020204" pitchFamily="34" charset="0"/>
              <a:buChar char="•"/>
            </a:pPr>
            <a:r>
              <a:rPr lang="en-US" sz="2160" dirty="0">
                <a:solidFill>
                  <a:srgbClr val="FFFFFF"/>
                </a:solidFill>
              </a:rPr>
              <a:t>Lab</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3"/>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498348" y="2790635"/>
            <a:ext cx="9976104" cy="590931"/>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600" b="0" i="0" u="none" strike="noStrike" kern="0" cap="all" spc="0" normalizeH="0" baseline="0" noProof="0" dirty="0">
                <a:ln>
                  <a:noFill/>
                </a:ln>
                <a:solidFill>
                  <a:srgbClr val="FFFFFF"/>
                </a:solidFill>
                <a:effectLst/>
                <a:uLnTx/>
                <a:uFillTx/>
                <a:latin typeface="Trebuchet MS" panose="020B0603020202020204" pitchFamily="34" charset="0"/>
                <a:ea typeface="+mj-ea"/>
                <a:cs typeface="+mj-cs"/>
              </a:rPr>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Appendix</a:t>
            </a:r>
          </a:p>
        </p:txBody>
      </p:sp>
    </p:spTree>
    <p:extLst>
      <p:ext uri="{BB962C8B-B14F-4D97-AF65-F5344CB8AC3E}">
        <p14:creationId xmlns:p14="http://schemas.microsoft.com/office/powerpoint/2010/main" val="3419819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E893-CB23-4DBA-B0EA-BFD48E035973}"/>
              </a:ext>
            </a:extLst>
          </p:cNvPr>
          <p:cNvSpPr>
            <a:spLocks noGrp="1"/>
          </p:cNvSpPr>
          <p:nvPr>
            <p:ph type="title"/>
          </p:nvPr>
        </p:nvSpPr>
        <p:spPr/>
        <p:txBody>
          <a:bodyPr/>
          <a:lstStyle/>
          <a:p>
            <a:r>
              <a:rPr lang="en-US" dirty="0"/>
              <a:t>GPU</a:t>
            </a:r>
          </a:p>
        </p:txBody>
      </p:sp>
      <p:sp>
        <p:nvSpPr>
          <p:cNvPr id="4" name="Text Placeholder 3">
            <a:extLst>
              <a:ext uri="{FF2B5EF4-FFF2-40B4-BE49-F238E27FC236}">
                <a16:creationId xmlns:a16="http://schemas.microsoft.com/office/drawing/2014/main" id="{592B0A1B-C03A-4188-A9A5-82F27CA3EEDA}"/>
              </a:ext>
            </a:extLst>
          </p:cNvPr>
          <p:cNvSpPr>
            <a:spLocks noGrp="1"/>
          </p:cNvSpPr>
          <p:nvPr>
            <p:ph type="body" sz="quarter" idx="10"/>
          </p:nvPr>
        </p:nvSpPr>
        <p:spPr/>
        <p:txBody>
          <a:bodyPr/>
          <a:lstStyle/>
          <a:p>
            <a:r>
              <a:rPr lang="en-US" dirty="0"/>
              <a:t>Another Hardware Integration Example</a:t>
            </a:r>
          </a:p>
        </p:txBody>
      </p:sp>
      <p:grpSp>
        <p:nvGrpSpPr>
          <p:cNvPr id="19" name="Group 18">
            <a:extLst>
              <a:ext uri="{FF2B5EF4-FFF2-40B4-BE49-F238E27FC236}">
                <a16:creationId xmlns:a16="http://schemas.microsoft.com/office/drawing/2014/main" id="{2AD240B8-BE76-4E06-A47F-2F28A2C00C94}"/>
              </a:ext>
            </a:extLst>
          </p:cNvPr>
          <p:cNvGrpSpPr/>
          <p:nvPr/>
        </p:nvGrpSpPr>
        <p:grpSpPr>
          <a:xfrm>
            <a:off x="1055602" y="1679067"/>
            <a:ext cx="4120150" cy="3873183"/>
            <a:chOff x="5577839" y="2612500"/>
            <a:chExt cx="6704794" cy="6302899"/>
          </a:xfrm>
        </p:grpSpPr>
        <p:pic>
          <p:nvPicPr>
            <p:cNvPr id="20" name="Picture 19">
              <a:extLst>
                <a:ext uri="{FF2B5EF4-FFF2-40B4-BE49-F238E27FC236}">
                  <a16:creationId xmlns:a16="http://schemas.microsoft.com/office/drawing/2014/main" id="{8736EBF7-DDEE-4AAB-B36E-37E1A74F90E7}"/>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t="14830" b="40594"/>
            <a:stretch/>
          </p:blipFill>
          <p:spPr bwMode="auto">
            <a:xfrm>
              <a:off x="6628185" y="3678102"/>
              <a:ext cx="5648725" cy="32152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12665B6-35E2-41AF-9D0B-8D4B4750993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l="27536" t="29064" r="67605" b="23205"/>
            <a:stretch/>
          </p:blipFill>
          <p:spPr bwMode="auto">
            <a:xfrm>
              <a:off x="11251471" y="6390862"/>
              <a:ext cx="740229" cy="418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EB2ACC37-CE2B-4C20-BF91-33105AF7A3F4}"/>
                </a:ext>
              </a:extLst>
            </p:cNvPr>
            <p:cNvGrpSpPr/>
            <p:nvPr/>
          </p:nvGrpSpPr>
          <p:grpSpPr>
            <a:xfrm>
              <a:off x="5577839" y="2712237"/>
              <a:ext cx="888275" cy="813246"/>
              <a:chOff x="5577839" y="2636037"/>
              <a:chExt cx="888275" cy="813246"/>
            </a:xfrm>
          </p:grpSpPr>
          <p:pic>
            <p:nvPicPr>
              <p:cNvPr id="31" name="Picture 30">
                <a:extLst>
                  <a:ext uri="{FF2B5EF4-FFF2-40B4-BE49-F238E27FC236}">
                    <a16:creationId xmlns:a16="http://schemas.microsoft.com/office/drawing/2014/main" id="{DC1AD5E0-AD70-49AD-B57D-290B3C9F2FA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9136" t="25389" r="85720" b="32092"/>
              <a:stretch/>
            </p:blipFill>
            <p:spPr bwMode="auto">
              <a:xfrm>
                <a:off x="5630090" y="2636037"/>
                <a:ext cx="783772" cy="3723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FBA3B09-7FF4-4AE7-8920-E673D27AEEF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4452" t="37561" r="79718" b="19919"/>
              <a:stretch/>
            </p:blipFill>
            <p:spPr bwMode="auto">
              <a:xfrm>
                <a:off x="5577839" y="3076906"/>
                <a:ext cx="888275" cy="3723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15D0FED3-BDD9-4447-BCA8-6D2A84E8E84C}"/>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38625" t="34152" r="53030" b="24681"/>
            <a:stretch/>
          </p:blipFill>
          <p:spPr bwMode="auto">
            <a:xfrm>
              <a:off x="8969828" y="6532837"/>
              <a:ext cx="1271452" cy="3605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4056310-F871-4B70-817F-3E16BAE5CD7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l="93012" t="27390"/>
            <a:stretch/>
          </p:blipFill>
          <p:spPr bwMode="auto">
            <a:xfrm>
              <a:off x="9708971" y="4425352"/>
              <a:ext cx="1064618" cy="63590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2B6C0DEA-9795-4E68-8310-59355315D1F0}"/>
                </a:ext>
              </a:extLst>
            </p:cNvPr>
            <p:cNvGrpSpPr/>
            <p:nvPr/>
          </p:nvGrpSpPr>
          <p:grpSpPr>
            <a:xfrm>
              <a:off x="6287455" y="4555416"/>
              <a:ext cx="806773" cy="645234"/>
              <a:chOff x="6287455" y="4479216"/>
              <a:chExt cx="806773" cy="645234"/>
            </a:xfrm>
          </p:grpSpPr>
          <p:pic>
            <p:nvPicPr>
              <p:cNvPr id="29" name="Picture 28">
                <a:extLst>
                  <a:ext uri="{FF2B5EF4-FFF2-40B4-BE49-F238E27FC236}">
                    <a16:creationId xmlns:a16="http://schemas.microsoft.com/office/drawing/2014/main" id="{32384294-68F8-4F15-A9AC-32517804DFF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75764" t="40299" r="18941" b="19547"/>
              <a:stretch/>
            </p:blipFill>
            <p:spPr bwMode="auto">
              <a:xfrm>
                <a:off x="6287455" y="4479216"/>
                <a:ext cx="806773" cy="3516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F69BCD9-D5FC-4847-9A84-803B9A0B2C7C}"/>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81257" t="41988" r="14206" b="24490"/>
              <a:stretch/>
            </p:blipFill>
            <p:spPr bwMode="auto">
              <a:xfrm>
                <a:off x="6345233" y="4830877"/>
                <a:ext cx="691217" cy="2935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B5BDC621-D93D-4DEB-8489-86055EB68FC5}"/>
                </a:ext>
              </a:extLst>
            </p:cNvPr>
            <p:cNvSpPr/>
            <p:nvPr/>
          </p:nvSpPr>
          <p:spPr>
            <a:xfrm>
              <a:off x="6549292" y="2689333"/>
              <a:ext cx="1703754" cy="92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7" name="Picture 26">
              <a:extLst>
                <a:ext uri="{FF2B5EF4-FFF2-40B4-BE49-F238E27FC236}">
                  <a16:creationId xmlns:a16="http://schemas.microsoft.com/office/drawing/2014/main" id="{E96F78B0-218C-49EC-BAAE-8E0CEAA7B83E}"/>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a:ext>
              </a:extLst>
            </a:blip>
            <a:srcRect t="1" b="78644"/>
            <a:stretch/>
          </p:blipFill>
          <p:spPr bwMode="auto">
            <a:xfrm>
              <a:off x="6551980" y="2612500"/>
              <a:ext cx="5730653" cy="1540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7354A5C-5354-45D2-A3FA-9BBFA230F155}"/>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t="59393" b="12350"/>
            <a:stretch/>
          </p:blipFill>
          <p:spPr bwMode="auto">
            <a:xfrm>
              <a:off x="6628185" y="6877168"/>
              <a:ext cx="5648725" cy="2038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B5C9E16-9A98-486A-8B0E-9A2CE8CE9D07}"/>
              </a:ext>
            </a:extLst>
          </p:cNvPr>
          <p:cNvGrpSpPr/>
          <p:nvPr/>
        </p:nvGrpSpPr>
        <p:grpSpPr>
          <a:xfrm>
            <a:off x="5973555" y="1679068"/>
            <a:ext cx="4120151" cy="3873184"/>
            <a:chOff x="5577839" y="2612500"/>
            <a:chExt cx="6704794" cy="6302899"/>
          </a:xfrm>
        </p:grpSpPr>
        <p:pic>
          <p:nvPicPr>
            <p:cNvPr id="34" name="Picture 33">
              <a:extLst>
                <a:ext uri="{FF2B5EF4-FFF2-40B4-BE49-F238E27FC236}">
                  <a16:creationId xmlns:a16="http://schemas.microsoft.com/office/drawing/2014/main" id="{A2C2A194-E604-46B3-B83C-97279FC62418}"/>
                </a:ext>
              </a:extLst>
            </p:cNvPr>
            <p:cNvPicPr>
              <a:picLocks noChangeAspect="1" noChangeArrowheads="1"/>
            </p:cNvPicPr>
            <p:nvPr/>
          </p:nvPicPr>
          <p:blipFill rotWithShape="1">
            <a:blip r:embed="rId5">
              <a:alphaModFix/>
              <a:extLst>
                <a:ext uri="{28A0092B-C50C-407E-A947-70E740481C1C}">
                  <a14:useLocalDpi xmlns:a14="http://schemas.microsoft.com/office/drawing/2010/main"/>
                </a:ext>
              </a:extLst>
            </a:blip>
            <a:srcRect t="21250" b="40665"/>
            <a:stretch/>
          </p:blipFill>
          <p:spPr bwMode="auto">
            <a:xfrm>
              <a:off x="6551980" y="4145280"/>
              <a:ext cx="5730653" cy="2747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9943ADA-2719-4C1F-8EC4-EB4063BD964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l="27536" t="29064" r="67605" b="23205"/>
            <a:stretch/>
          </p:blipFill>
          <p:spPr bwMode="auto">
            <a:xfrm>
              <a:off x="11251471" y="6390215"/>
              <a:ext cx="740229" cy="418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2E71ABC7-6A2F-407D-A342-C6560BF1AD3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38625" t="34152" r="53030" b="24681"/>
            <a:stretch/>
          </p:blipFill>
          <p:spPr bwMode="auto">
            <a:xfrm>
              <a:off x="8969828" y="6532190"/>
              <a:ext cx="1271452" cy="3605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AC386EF2-8F6E-49EC-9EA0-8C0436D794AD}"/>
                </a:ext>
              </a:extLst>
            </p:cNvPr>
            <p:cNvGrpSpPr/>
            <p:nvPr/>
          </p:nvGrpSpPr>
          <p:grpSpPr>
            <a:xfrm>
              <a:off x="5577839" y="2711590"/>
              <a:ext cx="888275" cy="813246"/>
              <a:chOff x="5577839" y="2636037"/>
              <a:chExt cx="888275" cy="813246"/>
            </a:xfrm>
          </p:grpSpPr>
          <p:pic>
            <p:nvPicPr>
              <p:cNvPr id="41" name="Picture 40">
                <a:extLst>
                  <a:ext uri="{FF2B5EF4-FFF2-40B4-BE49-F238E27FC236}">
                    <a16:creationId xmlns:a16="http://schemas.microsoft.com/office/drawing/2014/main" id="{BBAC9E0F-426E-4EDC-A82A-89A4BCF08D5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9136" t="25389" r="85720" b="32092"/>
              <a:stretch/>
            </p:blipFill>
            <p:spPr bwMode="auto">
              <a:xfrm>
                <a:off x="5630090" y="2636037"/>
                <a:ext cx="783772" cy="3723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02B0B35F-E308-43D7-B7A6-0DC76710403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4452" t="37561" r="79718" b="19919"/>
              <a:stretch/>
            </p:blipFill>
            <p:spPr bwMode="auto">
              <a:xfrm>
                <a:off x="5577839" y="3076906"/>
                <a:ext cx="888275" cy="3723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38" name="Picture 37">
              <a:extLst>
                <a:ext uri="{FF2B5EF4-FFF2-40B4-BE49-F238E27FC236}">
                  <a16:creationId xmlns:a16="http://schemas.microsoft.com/office/drawing/2014/main" id="{C344466F-CE8F-40F8-923D-7417F12C663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l="93012" t="27390"/>
            <a:stretch/>
          </p:blipFill>
          <p:spPr bwMode="auto">
            <a:xfrm>
              <a:off x="9708971" y="4424705"/>
              <a:ext cx="1064618" cy="63590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D38F4B9-D7B7-4626-974B-D1D79963EAC6}"/>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a:ext>
              </a:extLst>
            </a:blip>
            <a:srcRect t="1" b="78644"/>
            <a:stretch/>
          </p:blipFill>
          <p:spPr bwMode="auto">
            <a:xfrm>
              <a:off x="6551980" y="2612500"/>
              <a:ext cx="5730653" cy="1540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B709056D-12C4-4589-B6E9-D8B6B94F2665}"/>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t="59393" b="12350"/>
            <a:stretch/>
          </p:blipFill>
          <p:spPr bwMode="auto">
            <a:xfrm>
              <a:off x="6628185" y="6877168"/>
              <a:ext cx="5648725" cy="2038231"/>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C07098C7-C65B-4529-A014-A9F386201E82}"/>
              </a:ext>
            </a:extLst>
          </p:cNvPr>
          <p:cNvSpPr/>
          <p:nvPr/>
        </p:nvSpPr>
        <p:spPr>
          <a:xfrm>
            <a:off x="3319302" y="4574427"/>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Without </a:t>
            </a:r>
            <a:r>
              <a:rPr kumimoji="0" lang="en-US" sz="2000" b="1" i="0" u="none" strike="noStrike" kern="1200" cap="none" spc="0" normalizeH="0" baseline="0" noProof="0" dirty="0" err="1">
                <a:ln>
                  <a:noFill/>
                </a:ln>
                <a:solidFill>
                  <a:srgbClr val="FFFFFF"/>
                </a:solidFill>
                <a:effectLst/>
                <a:uLnTx/>
                <a:uFillTx/>
                <a:latin typeface="Trebuchet MS"/>
                <a:ea typeface="+mn-ea"/>
                <a:cs typeface="+mn-cs"/>
              </a:rPr>
              <a:t>GPUDirect</a:t>
            </a:r>
            <a:endParaRPr kumimoji="0" lang="en-US" sz="2000" b="1"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4" name="Rectangle 43">
            <a:extLst>
              <a:ext uri="{FF2B5EF4-FFF2-40B4-BE49-F238E27FC236}">
                <a16:creationId xmlns:a16="http://schemas.microsoft.com/office/drawing/2014/main" id="{488DFE42-CEC8-4596-9432-23AF781F1E21}"/>
              </a:ext>
            </a:extLst>
          </p:cNvPr>
          <p:cNvSpPr/>
          <p:nvPr/>
        </p:nvSpPr>
        <p:spPr>
          <a:xfrm>
            <a:off x="8320112" y="4570003"/>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With </a:t>
            </a:r>
            <a:r>
              <a:rPr kumimoji="0" lang="en-US" sz="2000" b="1" i="0" u="none" strike="noStrike" kern="1200" cap="none" spc="0" normalizeH="0" baseline="0" noProof="0" dirty="0" err="1">
                <a:ln>
                  <a:noFill/>
                </a:ln>
                <a:solidFill>
                  <a:srgbClr val="FFFFFF"/>
                </a:solidFill>
                <a:effectLst/>
                <a:uLnTx/>
                <a:uFillTx/>
                <a:latin typeface="Trebuchet MS"/>
                <a:ea typeface="+mn-ea"/>
                <a:cs typeface="+mn-cs"/>
              </a:rPr>
              <a:t>GPUDirect</a:t>
            </a:r>
            <a:endParaRPr kumimoji="0" lang="en-US" sz="2000" b="1" i="0" u="none" strike="noStrike" kern="1200" cap="none" spc="0" normalizeH="0" baseline="0" noProof="0" dirty="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1117078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963C7C-C6E4-4520-B99B-2FBCE39C6B34}"/>
              </a:ext>
            </a:extLst>
          </p:cNvPr>
          <p:cNvSpPr>
            <a:spLocks noGrp="1"/>
          </p:cNvSpPr>
          <p:nvPr>
            <p:ph type="title"/>
          </p:nvPr>
        </p:nvSpPr>
        <p:spPr/>
        <p:txBody>
          <a:bodyPr/>
          <a:lstStyle/>
          <a:p>
            <a:r>
              <a:rPr lang="en-GB" dirty="0"/>
              <a:t>Memory Hierarchy in GPUs</a:t>
            </a:r>
            <a:endParaRPr lang="en-US" dirty="0"/>
          </a:p>
        </p:txBody>
      </p:sp>
      <p:pic>
        <p:nvPicPr>
          <p:cNvPr id="9" name="Content Placeholder 8">
            <a:extLst>
              <a:ext uri="{FF2B5EF4-FFF2-40B4-BE49-F238E27FC236}">
                <a16:creationId xmlns:a16="http://schemas.microsoft.com/office/drawing/2014/main" id="{D25D37EC-A978-4384-9068-C36A3801AAB8}"/>
              </a:ext>
            </a:extLst>
          </p:cNvPr>
          <p:cNvPicPr>
            <a:picLocks noGrp="1" noChangeAspect="1"/>
          </p:cNvPicPr>
          <p:nvPr>
            <p:ph idx="1"/>
          </p:nvPr>
        </p:nvPicPr>
        <p:blipFill>
          <a:blip r:embed="rId3"/>
          <a:stretch>
            <a:fillRect/>
          </a:stretch>
        </p:blipFill>
        <p:spPr>
          <a:xfrm>
            <a:off x="2509837" y="1520481"/>
            <a:ext cx="5953125" cy="3629025"/>
          </a:xfrm>
        </p:spPr>
      </p:pic>
      <p:sp>
        <p:nvSpPr>
          <p:cNvPr id="7" name="Text Placeholder 6">
            <a:extLst>
              <a:ext uri="{FF2B5EF4-FFF2-40B4-BE49-F238E27FC236}">
                <a16:creationId xmlns:a16="http://schemas.microsoft.com/office/drawing/2014/main" id="{0EEF47F3-D5AC-406D-8ED2-8C5B0818E96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3094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90AC-04EB-451D-ABD2-5A7270916C74}"/>
              </a:ext>
            </a:extLst>
          </p:cNvPr>
          <p:cNvSpPr>
            <a:spLocks noGrp="1"/>
          </p:cNvSpPr>
          <p:nvPr>
            <p:ph type="title"/>
          </p:nvPr>
        </p:nvSpPr>
        <p:spPr/>
        <p:txBody>
          <a:bodyPr/>
          <a:lstStyle/>
          <a:p>
            <a:r>
              <a:rPr lang="en-US" dirty="0"/>
              <a:t>Parts of an ETL Pipeline</a:t>
            </a:r>
          </a:p>
        </p:txBody>
      </p:sp>
      <p:graphicFrame>
        <p:nvGraphicFramePr>
          <p:cNvPr id="5" name="Content Placeholder 4">
            <a:extLst>
              <a:ext uri="{FF2B5EF4-FFF2-40B4-BE49-F238E27FC236}">
                <a16:creationId xmlns:a16="http://schemas.microsoft.com/office/drawing/2014/main" id="{C795BE1C-7D76-4DAA-A861-0BDF68A187EA}"/>
              </a:ext>
            </a:extLst>
          </p:cNvPr>
          <p:cNvGraphicFramePr>
            <a:graphicFrameLocks noGrp="1"/>
          </p:cNvGraphicFramePr>
          <p:nvPr>
            <p:ph idx="1"/>
          </p:nvPr>
        </p:nvGraphicFramePr>
        <p:xfrm>
          <a:off x="498349" y="1613600"/>
          <a:ext cx="9966452" cy="4207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1736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Kernels and Pageable Memory</a:t>
            </a:r>
          </a:p>
        </p:txBody>
      </p:sp>
      <p:pic>
        <p:nvPicPr>
          <p:cNvPr id="6" name="Picture 5" descr="Man using megaphone">
            <a:extLst>
              <a:ext uri="{FF2B5EF4-FFF2-40B4-BE49-F238E27FC236}">
                <a16:creationId xmlns:a16="http://schemas.microsoft.com/office/drawing/2014/main" id="{5DE8746D-538E-4AEE-A7EC-D116C7C0DF0B}"/>
              </a:ext>
            </a:extLst>
          </p:cNvPr>
          <p:cNvPicPr>
            <a:picLocks noChangeAspect="1"/>
          </p:cNvPicPr>
          <p:nvPr/>
        </p:nvPicPr>
        <p:blipFill rotWithShape="1">
          <a:blip r:embed="rId3"/>
          <a:srcRect l="23199"/>
          <a:stretch/>
        </p:blipFill>
        <p:spPr>
          <a:xfrm>
            <a:off x="815545" y="1613600"/>
            <a:ext cx="4662617" cy="4047126"/>
          </a:xfrm>
          <a:prstGeom prst="rect">
            <a:avLst/>
          </a:prstGeom>
        </p:spPr>
      </p:pic>
      <p:graphicFrame>
        <p:nvGraphicFramePr>
          <p:cNvPr id="8" name="Diagram 7">
            <a:extLst>
              <a:ext uri="{FF2B5EF4-FFF2-40B4-BE49-F238E27FC236}">
                <a16:creationId xmlns:a16="http://schemas.microsoft.com/office/drawing/2014/main" id="{838D21B7-322D-41E8-B403-3494FB65A8B9}"/>
              </a:ext>
            </a:extLst>
          </p:cNvPr>
          <p:cNvGraphicFramePr/>
          <p:nvPr>
            <p:extLst>
              <p:ext uri="{D42A27DB-BD31-4B8C-83A1-F6EECF244321}">
                <p14:modId xmlns:p14="http://schemas.microsoft.com/office/powerpoint/2010/main" val="1442776861"/>
              </p:ext>
            </p:extLst>
          </p:nvPr>
        </p:nvGraphicFramePr>
        <p:xfrm>
          <a:off x="5692346" y="1613599"/>
          <a:ext cx="4584398" cy="404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Text Placeholder 3">
            <a:extLst>
              <a:ext uri="{FF2B5EF4-FFF2-40B4-BE49-F238E27FC236}">
                <a16:creationId xmlns:a16="http://schemas.microsoft.com/office/drawing/2014/main" id="{D3588C91-CB1E-4AE8-9712-B6ECD29E897B}"/>
              </a:ext>
            </a:extLst>
          </p:cNvPr>
          <p:cNvSpPr>
            <a:spLocks noGrp="1"/>
          </p:cNvSpPr>
          <p:nvPr>
            <p:ph type="body" sz="quarter" idx="10"/>
          </p:nvPr>
        </p:nvSpPr>
        <p:spPr>
          <a:xfrm>
            <a:off x="498348" y="1088136"/>
            <a:ext cx="9976104" cy="525463"/>
          </a:xfrm>
        </p:spPr>
        <p:txBody>
          <a:bodyPr/>
          <a:lstStyle/>
          <a:p>
            <a:r>
              <a:rPr lang="en-US" dirty="0"/>
              <a:t>Why they do not work together</a:t>
            </a:r>
          </a:p>
        </p:txBody>
      </p:sp>
    </p:spTree>
    <p:extLst>
      <p:ext uri="{BB962C8B-B14F-4D97-AF65-F5344CB8AC3E}">
        <p14:creationId xmlns:p14="http://schemas.microsoft.com/office/powerpoint/2010/main" val="1391228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Big Data For Retail</a:t>
            </a:r>
          </a:p>
        </p:txBody>
      </p:sp>
      <p:pic>
        <p:nvPicPr>
          <p:cNvPr id="7" name="Picture 6">
            <a:extLst>
              <a:ext uri="{FF2B5EF4-FFF2-40B4-BE49-F238E27FC236}">
                <a16:creationId xmlns:a16="http://schemas.microsoft.com/office/drawing/2014/main" id="{E27D634B-4D2F-459F-BD94-AEAE3D12BE3F}"/>
              </a:ext>
            </a:extLst>
          </p:cNvPr>
          <p:cNvPicPr>
            <a:picLocks noChangeAspect="1"/>
          </p:cNvPicPr>
          <p:nvPr/>
        </p:nvPicPr>
        <p:blipFill rotWithShape="1">
          <a:blip r:embed="rId3"/>
          <a:srcRect t="14367" b="11388"/>
          <a:stretch/>
        </p:blipFill>
        <p:spPr>
          <a:xfrm>
            <a:off x="0" y="1212112"/>
            <a:ext cx="10972800" cy="4582632"/>
          </a:xfrm>
          <a:prstGeom prst="rect">
            <a:avLst/>
          </a:prstGeom>
        </p:spPr>
      </p:pic>
    </p:spTree>
    <p:extLst>
      <p:ext uri="{BB962C8B-B14F-4D97-AF65-F5344CB8AC3E}">
        <p14:creationId xmlns:p14="http://schemas.microsoft.com/office/powerpoint/2010/main" val="1393916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0B590A-2424-4902-ADD4-AF5E5F695719}"/>
              </a:ext>
            </a:extLst>
          </p:cNvPr>
          <p:cNvSpPr/>
          <p:nvPr/>
        </p:nvSpPr>
        <p:spPr>
          <a:xfrm>
            <a:off x="1193626" y="1529880"/>
            <a:ext cx="4845667" cy="3858619"/>
          </a:xfrm>
          <a:prstGeom prst="rect">
            <a:avLst/>
          </a:prstGeom>
          <a:solidFill>
            <a:srgbClr val="E7EDEA"/>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rebuchet MS"/>
                <a:ea typeface="+mn-ea"/>
                <a:cs typeface="+mn-cs"/>
              </a:rPr>
              <a:t>Workflow</a:t>
            </a:r>
          </a:p>
        </p:txBody>
      </p:sp>
      <p:sp>
        <p:nvSpPr>
          <p:cNvPr id="2" name="Title 1">
            <a:extLst>
              <a:ext uri="{FF2B5EF4-FFF2-40B4-BE49-F238E27FC236}">
                <a16:creationId xmlns:a16="http://schemas.microsoft.com/office/drawing/2014/main" id="{EAB8E840-CAA0-4CA8-BF80-A52B4354B7E6}"/>
              </a:ext>
            </a:extLst>
          </p:cNvPr>
          <p:cNvSpPr>
            <a:spLocks noGrp="1"/>
          </p:cNvSpPr>
          <p:nvPr>
            <p:ph type="title"/>
          </p:nvPr>
        </p:nvSpPr>
        <p:spPr/>
        <p:txBody>
          <a:bodyPr/>
          <a:lstStyle/>
          <a:p>
            <a:r>
              <a:rPr lang="en-US" dirty="0"/>
              <a:t>Working with </a:t>
            </a:r>
            <a:r>
              <a:rPr lang="en-US" dirty="0" err="1"/>
              <a:t>NVTabular</a:t>
            </a:r>
            <a:endParaRPr lang="en-US" dirty="0"/>
          </a:p>
        </p:txBody>
      </p:sp>
      <p:sp>
        <p:nvSpPr>
          <p:cNvPr id="3" name="Rectangle 2">
            <a:extLst>
              <a:ext uri="{FF2B5EF4-FFF2-40B4-BE49-F238E27FC236}">
                <a16:creationId xmlns:a16="http://schemas.microsoft.com/office/drawing/2014/main" id="{B168EB00-C3AC-4C59-84A4-F3091E7C2671}"/>
              </a:ext>
            </a:extLst>
          </p:cNvPr>
          <p:cNvSpPr/>
          <p:nvPr/>
        </p:nvSpPr>
        <p:spPr>
          <a:xfrm>
            <a:off x="1722473" y="2371061"/>
            <a:ext cx="3051545" cy="99148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cols =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col_a</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col_b</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a:t>
            </a:r>
          </a:p>
        </p:txBody>
      </p:sp>
      <p:sp>
        <p:nvSpPr>
          <p:cNvPr id="5" name="Rectangle 4">
            <a:extLst>
              <a:ext uri="{FF2B5EF4-FFF2-40B4-BE49-F238E27FC236}">
                <a16:creationId xmlns:a16="http://schemas.microsoft.com/office/drawing/2014/main" id="{BD103A15-3B0A-489C-837A-6582092CF8C9}"/>
              </a:ext>
            </a:extLst>
          </p:cNvPr>
          <p:cNvSpPr/>
          <p:nvPr/>
        </p:nvSpPr>
        <p:spPr>
          <a:xfrm>
            <a:off x="1722473" y="3849279"/>
            <a:ext cx="3051545" cy="99148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cleaned_cols</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	cols &gt;&gt;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ops.FillMissing</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a:t>
            </a:r>
          </a:p>
        </p:txBody>
      </p:sp>
      <p:sp>
        <p:nvSpPr>
          <p:cNvPr id="6" name="Rectangle 5">
            <a:extLst>
              <a:ext uri="{FF2B5EF4-FFF2-40B4-BE49-F238E27FC236}">
                <a16:creationId xmlns:a16="http://schemas.microsoft.com/office/drawing/2014/main" id="{D8324E0F-CE58-463E-9325-DFC548AA5601}"/>
              </a:ext>
            </a:extLst>
          </p:cNvPr>
          <p:cNvSpPr/>
          <p:nvPr/>
        </p:nvSpPr>
        <p:spPr>
          <a:xfrm>
            <a:off x="3716323" y="1884329"/>
            <a:ext cx="1897668"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Step 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Define Column Group</a:t>
            </a:r>
            <a:endParaRPr kumimoji="0" lang="en-US" sz="9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E2E184AB-272A-485F-80D4-69F83A48ED1B}"/>
              </a:ext>
            </a:extLst>
          </p:cNvPr>
          <p:cNvSpPr/>
          <p:nvPr/>
        </p:nvSpPr>
        <p:spPr>
          <a:xfrm>
            <a:off x="3716323" y="3459190"/>
            <a:ext cx="1897668"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Step 2:</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Transform Columns with Ops</a:t>
            </a:r>
            <a:endParaRPr kumimoji="0" lang="en-US" sz="9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AB12D707-A815-4C75-B03B-BE3496679DF4}"/>
              </a:ext>
            </a:extLst>
          </p:cNvPr>
          <p:cNvSpPr/>
          <p:nvPr/>
        </p:nvSpPr>
        <p:spPr>
          <a:xfrm>
            <a:off x="3716323" y="1884329"/>
            <a:ext cx="1770077"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Step 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Define Column Group</a:t>
            </a:r>
            <a:endParaRPr kumimoji="0" lang="en-US" sz="9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sp>
        <p:nvSpPr>
          <p:cNvPr id="4" name="Arrow: Right 3">
            <a:extLst>
              <a:ext uri="{FF2B5EF4-FFF2-40B4-BE49-F238E27FC236}">
                <a16:creationId xmlns:a16="http://schemas.microsoft.com/office/drawing/2014/main" id="{0083F391-165B-4260-A1C1-7ED42F73F978}"/>
              </a:ext>
            </a:extLst>
          </p:cNvPr>
          <p:cNvSpPr/>
          <p:nvPr/>
        </p:nvSpPr>
        <p:spPr>
          <a:xfrm>
            <a:off x="6400984" y="1752473"/>
            <a:ext cx="1265274" cy="975829"/>
          </a:xfrm>
          <a:prstGeom prst="rightArrow">
            <a:avLst/>
          </a:prstGeom>
          <a:solidFill>
            <a:srgbClr val="E7EDE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4" name="Rectangle 13">
            <a:extLst>
              <a:ext uri="{FF2B5EF4-FFF2-40B4-BE49-F238E27FC236}">
                <a16:creationId xmlns:a16="http://schemas.microsoft.com/office/drawing/2014/main" id="{88716AA5-8BBB-42E0-9DB6-4C811D959602}"/>
              </a:ext>
            </a:extLst>
          </p:cNvPr>
          <p:cNvSpPr/>
          <p:nvPr/>
        </p:nvSpPr>
        <p:spPr>
          <a:xfrm>
            <a:off x="8005263" y="1884329"/>
            <a:ext cx="2046522"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Step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Define Graph as Workflow</a:t>
            </a:r>
            <a:endParaRPr kumimoji="0" lang="en-US" sz="9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graphicFrame>
        <p:nvGraphicFramePr>
          <p:cNvPr id="15" name="Table 14">
            <a:extLst>
              <a:ext uri="{FF2B5EF4-FFF2-40B4-BE49-F238E27FC236}">
                <a16:creationId xmlns:a16="http://schemas.microsoft.com/office/drawing/2014/main" id="{E440D2ED-F2E2-498B-96FC-8A0AF327880C}"/>
              </a:ext>
            </a:extLst>
          </p:cNvPr>
          <p:cNvGraphicFramePr>
            <a:graphicFrameLocks noGrp="1"/>
          </p:cNvGraphicFramePr>
          <p:nvPr/>
        </p:nvGraphicFramePr>
        <p:xfrm>
          <a:off x="7033621" y="3877289"/>
          <a:ext cx="1321033" cy="133656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3816815131"/>
                    </a:ext>
                  </a:extLst>
                </a:gridCol>
              </a:tblGrid>
              <a:tr h="190938">
                <a:tc>
                  <a:txBody>
                    <a:bodyPr/>
                    <a:lstStyle/>
                    <a:p>
                      <a:endParaRPr lang="en-US" sz="500" dirty="0"/>
                    </a:p>
                  </a:txBody>
                  <a:tcPr/>
                </a:tc>
                <a:extLst>
                  <a:ext uri="{0D108BD9-81ED-4DB2-BD59-A6C34878D82A}">
                    <a16:rowId xmlns:a16="http://schemas.microsoft.com/office/drawing/2014/main" val="3116687418"/>
                  </a:ext>
                </a:extLst>
              </a:tr>
              <a:tr h="190938">
                <a:tc>
                  <a:txBody>
                    <a:bodyPr/>
                    <a:lstStyle/>
                    <a:p>
                      <a:endParaRPr lang="en-US" sz="500" dirty="0"/>
                    </a:p>
                  </a:txBody>
                  <a:tcPr/>
                </a:tc>
                <a:extLst>
                  <a:ext uri="{0D108BD9-81ED-4DB2-BD59-A6C34878D82A}">
                    <a16:rowId xmlns:a16="http://schemas.microsoft.com/office/drawing/2014/main" val="3602605967"/>
                  </a:ext>
                </a:extLst>
              </a:tr>
              <a:tr h="190938">
                <a:tc>
                  <a:txBody>
                    <a:bodyPr/>
                    <a:lstStyle/>
                    <a:p>
                      <a:endParaRPr lang="en-US" sz="500" dirty="0"/>
                    </a:p>
                  </a:txBody>
                  <a:tcPr/>
                </a:tc>
                <a:extLst>
                  <a:ext uri="{0D108BD9-81ED-4DB2-BD59-A6C34878D82A}">
                    <a16:rowId xmlns:a16="http://schemas.microsoft.com/office/drawing/2014/main" val="710775010"/>
                  </a:ext>
                </a:extLst>
              </a:tr>
              <a:tr h="190938">
                <a:tc>
                  <a:txBody>
                    <a:bodyPr/>
                    <a:lstStyle/>
                    <a:p>
                      <a:endParaRPr lang="en-US" sz="500" dirty="0"/>
                    </a:p>
                  </a:txBody>
                  <a:tcPr/>
                </a:tc>
                <a:extLst>
                  <a:ext uri="{0D108BD9-81ED-4DB2-BD59-A6C34878D82A}">
                    <a16:rowId xmlns:a16="http://schemas.microsoft.com/office/drawing/2014/main" val="961062832"/>
                  </a:ext>
                </a:extLst>
              </a:tr>
              <a:tr h="190938">
                <a:tc>
                  <a:txBody>
                    <a:bodyPr/>
                    <a:lstStyle/>
                    <a:p>
                      <a:endParaRPr lang="en-US" sz="500" dirty="0"/>
                    </a:p>
                  </a:txBody>
                  <a:tcPr/>
                </a:tc>
                <a:extLst>
                  <a:ext uri="{0D108BD9-81ED-4DB2-BD59-A6C34878D82A}">
                    <a16:rowId xmlns:a16="http://schemas.microsoft.com/office/drawing/2014/main" val="3021200044"/>
                  </a:ext>
                </a:extLst>
              </a:tr>
              <a:tr h="190938">
                <a:tc>
                  <a:txBody>
                    <a:bodyPr/>
                    <a:lstStyle/>
                    <a:p>
                      <a:endParaRPr lang="en-US" sz="500" dirty="0"/>
                    </a:p>
                  </a:txBody>
                  <a:tcPr/>
                </a:tc>
                <a:extLst>
                  <a:ext uri="{0D108BD9-81ED-4DB2-BD59-A6C34878D82A}">
                    <a16:rowId xmlns:a16="http://schemas.microsoft.com/office/drawing/2014/main" val="881486562"/>
                  </a:ext>
                </a:extLst>
              </a:tr>
              <a:tr h="190938">
                <a:tc>
                  <a:txBody>
                    <a:bodyPr/>
                    <a:lstStyle/>
                    <a:p>
                      <a:endParaRPr lang="en-US" sz="500" dirty="0"/>
                    </a:p>
                  </a:txBody>
                  <a:tcPr/>
                </a:tc>
                <a:extLst>
                  <a:ext uri="{0D108BD9-81ED-4DB2-BD59-A6C34878D82A}">
                    <a16:rowId xmlns:a16="http://schemas.microsoft.com/office/drawing/2014/main" val="3732847654"/>
                  </a:ext>
                </a:extLst>
              </a:tr>
            </a:tbl>
          </a:graphicData>
        </a:graphic>
      </p:graphicFrame>
      <p:sp>
        <p:nvSpPr>
          <p:cNvPr id="16" name="Rectangle 15">
            <a:extLst>
              <a:ext uri="{FF2B5EF4-FFF2-40B4-BE49-F238E27FC236}">
                <a16:creationId xmlns:a16="http://schemas.microsoft.com/office/drawing/2014/main" id="{22532E7E-50DA-4674-8BE9-FC00F88D0714}"/>
              </a:ext>
            </a:extLst>
          </p:cNvPr>
          <p:cNvSpPr/>
          <p:nvPr/>
        </p:nvSpPr>
        <p:spPr>
          <a:xfrm>
            <a:off x="8005263" y="3459190"/>
            <a:ext cx="2046522"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Step 4:</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rPr>
              <a:t>Run Data through Workflow</a:t>
            </a:r>
            <a:endParaRPr kumimoji="0" lang="en-US" sz="9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sp>
        <p:nvSpPr>
          <p:cNvPr id="17" name="Arrow: Right 16">
            <a:extLst>
              <a:ext uri="{FF2B5EF4-FFF2-40B4-BE49-F238E27FC236}">
                <a16:creationId xmlns:a16="http://schemas.microsoft.com/office/drawing/2014/main" id="{66EBC5EF-1A59-41D1-AC7A-0EC31B3398F7}"/>
              </a:ext>
            </a:extLst>
          </p:cNvPr>
          <p:cNvSpPr/>
          <p:nvPr/>
        </p:nvSpPr>
        <p:spPr>
          <a:xfrm rot="16200000">
            <a:off x="8820983" y="2598185"/>
            <a:ext cx="415081" cy="975829"/>
          </a:xfrm>
          <a:prstGeom prst="rightArrow">
            <a:avLst/>
          </a:prstGeom>
          <a:solidFill>
            <a:srgbClr val="E7EDE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521209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ETL Basics</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6390-E92F-4D42-8618-82A33F8B4B4C}"/>
              </a:ext>
            </a:extLst>
          </p:cNvPr>
          <p:cNvSpPr>
            <a:spLocks noGrp="1"/>
          </p:cNvSpPr>
          <p:nvPr>
            <p:ph type="title"/>
          </p:nvPr>
        </p:nvSpPr>
        <p:spPr/>
        <p:txBody>
          <a:bodyPr/>
          <a:lstStyle/>
          <a:p>
            <a:r>
              <a:rPr lang="en-US" dirty="0"/>
              <a:t>Data Manipulation in 3 “Easy” Steps</a:t>
            </a:r>
          </a:p>
        </p:txBody>
      </p:sp>
      <p:graphicFrame>
        <p:nvGraphicFramePr>
          <p:cNvPr id="7" name="Diagram 6">
            <a:extLst>
              <a:ext uri="{FF2B5EF4-FFF2-40B4-BE49-F238E27FC236}">
                <a16:creationId xmlns:a16="http://schemas.microsoft.com/office/drawing/2014/main" id="{E8C71F74-2246-41E5-8FEF-06BBB51A4113}"/>
              </a:ext>
            </a:extLst>
          </p:cNvPr>
          <p:cNvGraphicFramePr/>
          <p:nvPr/>
        </p:nvGraphicFramePr>
        <p:xfrm>
          <a:off x="498348" y="975197"/>
          <a:ext cx="9569780" cy="422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0287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Not So Easy to Optimize</a:t>
            </a:r>
          </a:p>
        </p:txBody>
      </p:sp>
      <p:graphicFrame>
        <p:nvGraphicFramePr>
          <p:cNvPr id="5" name="Content Placeholder 4">
            <a:extLst>
              <a:ext uri="{FF2B5EF4-FFF2-40B4-BE49-F238E27FC236}">
                <a16:creationId xmlns:a16="http://schemas.microsoft.com/office/drawing/2014/main" id="{FD842B02-A106-4C0A-AB50-3D61524CEB19}"/>
              </a:ext>
            </a:extLst>
          </p:cNvPr>
          <p:cNvGraphicFramePr>
            <a:graphicFrameLocks noGrp="1"/>
          </p:cNvGraphicFramePr>
          <p:nvPr>
            <p:ph idx="1"/>
          </p:nvPr>
        </p:nvGraphicFramePr>
        <p:xfrm>
          <a:off x="527177" y="1679067"/>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4F1366E6-4B6A-45D2-8517-D769DBC5A67E}"/>
              </a:ext>
            </a:extLst>
          </p:cNvPr>
          <p:cNvSpPr>
            <a:spLocks noGrp="1"/>
          </p:cNvSpPr>
          <p:nvPr>
            <p:ph type="body" sz="quarter" idx="10"/>
          </p:nvPr>
        </p:nvSpPr>
        <p:spPr/>
        <p:txBody>
          <a:bodyPr/>
          <a:lstStyle/>
          <a:p>
            <a:r>
              <a:rPr lang="en-US" dirty="0"/>
              <a:t>All parts of the technology stack come into play</a:t>
            </a:r>
          </a:p>
        </p:txBody>
      </p:sp>
    </p:spTree>
    <p:extLst>
      <p:ext uri="{BB962C8B-B14F-4D97-AF65-F5344CB8AC3E}">
        <p14:creationId xmlns:p14="http://schemas.microsoft.com/office/powerpoint/2010/main" val="11356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The Most Efficient Pipelines Consider All At Once</a:t>
            </a:r>
          </a:p>
        </p:txBody>
      </p:sp>
      <p:graphicFrame>
        <p:nvGraphicFramePr>
          <p:cNvPr id="7" name="Diagram 6">
            <a:extLst>
              <a:ext uri="{FF2B5EF4-FFF2-40B4-BE49-F238E27FC236}">
                <a16:creationId xmlns:a16="http://schemas.microsoft.com/office/drawing/2014/main" id="{8FB491BF-4AC6-436A-8ED9-DEF002405546}"/>
              </a:ext>
            </a:extLst>
          </p:cNvPr>
          <p:cNvGraphicFramePr/>
          <p:nvPr/>
        </p:nvGraphicFramePr>
        <p:xfrm>
          <a:off x="498349" y="1339702"/>
          <a:ext cx="10059782" cy="4184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320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ETL Systems Engineering</a:t>
            </a:r>
          </a:p>
        </p:txBody>
      </p:sp>
      <p:sp>
        <p:nvSpPr>
          <p:cNvPr id="3" name="Cylinder 2">
            <a:extLst>
              <a:ext uri="{FF2B5EF4-FFF2-40B4-BE49-F238E27FC236}">
                <a16:creationId xmlns:a16="http://schemas.microsoft.com/office/drawing/2014/main" id="{A89DF472-048F-41DA-AC0A-99797037AD93}"/>
              </a:ext>
            </a:extLst>
          </p:cNvPr>
          <p:cNvSpPr/>
          <p:nvPr/>
        </p:nvSpPr>
        <p:spPr>
          <a:xfrm>
            <a:off x="1085850" y="1432179"/>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Drivers</a:t>
            </a:r>
          </a:p>
        </p:txBody>
      </p:sp>
      <p:sp>
        <p:nvSpPr>
          <p:cNvPr id="5" name="Cylinder 4">
            <a:extLst>
              <a:ext uri="{FF2B5EF4-FFF2-40B4-BE49-F238E27FC236}">
                <a16:creationId xmlns:a16="http://schemas.microsoft.com/office/drawing/2014/main" id="{64EE122D-3305-40BD-8862-D8D752D10C5A}"/>
              </a:ext>
            </a:extLst>
          </p:cNvPr>
          <p:cNvSpPr/>
          <p:nvPr/>
        </p:nvSpPr>
        <p:spPr>
          <a:xfrm>
            <a:off x="1085850" y="3526155"/>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Cars</a:t>
            </a:r>
          </a:p>
        </p:txBody>
      </p:sp>
      <p:sp>
        <p:nvSpPr>
          <p:cNvPr id="4" name="Rectangle 3">
            <a:extLst>
              <a:ext uri="{FF2B5EF4-FFF2-40B4-BE49-F238E27FC236}">
                <a16:creationId xmlns:a16="http://schemas.microsoft.com/office/drawing/2014/main" id="{1CC4D1C7-C529-479E-A654-714BFCD1ADAF}"/>
              </a:ext>
            </a:extLst>
          </p:cNvPr>
          <p:cNvSpPr/>
          <p:nvPr/>
        </p:nvSpPr>
        <p:spPr>
          <a:xfrm>
            <a:off x="3543300" y="2200275"/>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Demographics by Car Brand</a:t>
            </a:r>
          </a:p>
        </p:txBody>
      </p:sp>
      <p:cxnSp>
        <p:nvCxnSpPr>
          <p:cNvPr id="8" name="Straight Arrow Connector 7">
            <a:extLst>
              <a:ext uri="{FF2B5EF4-FFF2-40B4-BE49-F238E27FC236}">
                <a16:creationId xmlns:a16="http://schemas.microsoft.com/office/drawing/2014/main" id="{0E25885A-F5FB-40C3-AD2E-077C3D37D952}"/>
              </a:ext>
            </a:extLst>
          </p:cNvPr>
          <p:cNvCxnSpPr>
            <a:stCxn id="3" idx="4"/>
            <a:endCxn id="4" idx="1"/>
          </p:cNvCxnSpPr>
          <p:nvPr/>
        </p:nvCxnSpPr>
        <p:spPr>
          <a:xfrm>
            <a:off x="2720340" y="2249424"/>
            <a:ext cx="822960" cy="613791"/>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9D2176-00EE-4FEA-B626-504E44CA1714}"/>
              </a:ext>
            </a:extLst>
          </p:cNvPr>
          <p:cNvCxnSpPr>
            <a:cxnSpLocks/>
            <a:endCxn id="4" idx="1"/>
          </p:cNvCxnSpPr>
          <p:nvPr/>
        </p:nvCxnSpPr>
        <p:spPr>
          <a:xfrm flipV="1">
            <a:off x="2720340" y="2863215"/>
            <a:ext cx="822960" cy="1160146"/>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81AC1045-DD15-45B2-AFF7-CB1AE42F04AE}"/>
              </a:ext>
            </a:extLst>
          </p:cNvPr>
          <p:cNvSpPr/>
          <p:nvPr/>
        </p:nvSpPr>
        <p:spPr>
          <a:xfrm>
            <a:off x="364045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Marketing Leads</a:t>
            </a:r>
          </a:p>
        </p:txBody>
      </p:sp>
      <p:cxnSp>
        <p:nvCxnSpPr>
          <p:cNvPr id="14" name="Straight Arrow Connector 13">
            <a:extLst>
              <a:ext uri="{FF2B5EF4-FFF2-40B4-BE49-F238E27FC236}">
                <a16:creationId xmlns:a16="http://schemas.microsoft.com/office/drawing/2014/main" id="{D04D1FF3-A92D-4715-BED3-8873D492F940}"/>
              </a:ext>
            </a:extLst>
          </p:cNvPr>
          <p:cNvCxnSpPr>
            <a:cxnSpLocks/>
            <a:stCxn id="12" idx="4"/>
            <a:endCxn id="18" idx="1"/>
          </p:cNvCxnSpPr>
          <p:nvPr/>
        </p:nvCxnSpPr>
        <p:spPr>
          <a:xfrm flipV="1">
            <a:off x="5274945" y="3609594"/>
            <a:ext cx="489585" cy="99555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85C039D-13CD-4128-9BFC-4317333EB6BB}"/>
              </a:ext>
            </a:extLst>
          </p:cNvPr>
          <p:cNvSpPr/>
          <p:nvPr/>
        </p:nvSpPr>
        <p:spPr>
          <a:xfrm>
            <a:off x="5764530" y="2946654"/>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Promising Sales Opportunities</a:t>
            </a:r>
          </a:p>
        </p:txBody>
      </p:sp>
      <p:cxnSp>
        <p:nvCxnSpPr>
          <p:cNvPr id="21" name="Straight Arrow Connector 20">
            <a:extLst>
              <a:ext uri="{FF2B5EF4-FFF2-40B4-BE49-F238E27FC236}">
                <a16:creationId xmlns:a16="http://schemas.microsoft.com/office/drawing/2014/main" id="{A2CD6D64-2D8E-492C-9A70-92AC0D5094F1}"/>
              </a:ext>
            </a:extLst>
          </p:cNvPr>
          <p:cNvCxnSpPr>
            <a:cxnSpLocks/>
            <a:stCxn id="4" idx="3"/>
            <a:endCxn id="18" idx="1"/>
          </p:cNvCxnSpPr>
          <p:nvPr/>
        </p:nvCxnSpPr>
        <p:spPr>
          <a:xfrm>
            <a:off x="5372100" y="2863215"/>
            <a:ext cx="392430" cy="746379"/>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Cylinder 29">
            <a:extLst>
              <a:ext uri="{FF2B5EF4-FFF2-40B4-BE49-F238E27FC236}">
                <a16:creationId xmlns:a16="http://schemas.microsoft.com/office/drawing/2014/main" id="{A0C99F3F-597B-42C6-A78D-6E0F018D8C21}"/>
              </a:ext>
            </a:extLst>
          </p:cNvPr>
          <p:cNvSpPr/>
          <p:nvPr/>
        </p:nvSpPr>
        <p:spPr>
          <a:xfrm>
            <a:off x="8082915" y="1432179"/>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(Staging)</a:t>
            </a:r>
          </a:p>
        </p:txBody>
      </p:sp>
      <p:cxnSp>
        <p:nvCxnSpPr>
          <p:cNvPr id="31" name="Straight Arrow Connector 30">
            <a:extLst>
              <a:ext uri="{FF2B5EF4-FFF2-40B4-BE49-F238E27FC236}">
                <a16:creationId xmlns:a16="http://schemas.microsoft.com/office/drawing/2014/main" id="{1364FEBA-B6F5-4414-A97E-BADA6408231E}"/>
              </a:ext>
            </a:extLst>
          </p:cNvPr>
          <p:cNvCxnSpPr>
            <a:cxnSpLocks/>
            <a:stCxn id="18" idx="3"/>
            <a:endCxn id="30" idx="2"/>
          </p:cNvCxnSpPr>
          <p:nvPr/>
        </p:nvCxnSpPr>
        <p:spPr>
          <a:xfrm flipV="1">
            <a:off x="7593330" y="2249424"/>
            <a:ext cx="489585" cy="1360170"/>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Cylinder 36">
            <a:extLst>
              <a:ext uri="{FF2B5EF4-FFF2-40B4-BE49-F238E27FC236}">
                <a16:creationId xmlns:a16="http://schemas.microsoft.com/office/drawing/2014/main" id="{D32CEDEB-D1D9-4638-8D41-C4510D28CE93}"/>
              </a:ext>
            </a:extLst>
          </p:cNvPr>
          <p:cNvSpPr/>
          <p:nvPr/>
        </p:nvSpPr>
        <p:spPr>
          <a:xfrm>
            <a:off x="808291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a:t>
            </a:r>
            <a:r>
              <a:rPr kumimoji="0" lang="en-US" sz="2000" b="0" i="0" u="none" strike="noStrike" kern="1200" cap="none" spc="0" normalizeH="0" baseline="0" noProof="0" dirty="0">
                <a:ln>
                  <a:noFill/>
                </a:ln>
                <a:solidFill>
                  <a:srgbClr val="FFFFFF"/>
                </a:solidFill>
                <a:effectLst/>
                <a:uLnTx/>
                <a:uFillTx/>
                <a:latin typeface="Trebuchet MS"/>
                <a:ea typeface="+mn-ea"/>
                <a:cs typeface="+mn-cs"/>
              </a:rPr>
              <a:t>Production)</a:t>
            </a:r>
            <a:endParaRPr kumimoji="0" lang="en-US" sz="24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38" name="Straight Arrow Connector 37">
            <a:extLst>
              <a:ext uri="{FF2B5EF4-FFF2-40B4-BE49-F238E27FC236}">
                <a16:creationId xmlns:a16="http://schemas.microsoft.com/office/drawing/2014/main" id="{C92840F9-419E-4733-88A6-91DEEDE7E9E5}"/>
              </a:ext>
            </a:extLst>
          </p:cNvPr>
          <p:cNvCxnSpPr>
            <a:cxnSpLocks/>
            <a:stCxn id="30" idx="3"/>
            <a:endCxn id="37" idx="1"/>
          </p:cNvCxnSpPr>
          <p:nvPr/>
        </p:nvCxnSpPr>
        <p:spPr>
          <a:xfrm>
            <a:off x="8900160" y="3066669"/>
            <a:ext cx="0" cy="72123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58BFFF7-F1B8-4018-AFEC-009C6357EBC4}"/>
              </a:ext>
            </a:extLst>
          </p:cNvPr>
          <p:cNvSpPr txBox="1"/>
          <p:nvPr/>
        </p:nvSpPr>
        <p:spPr>
          <a:xfrm>
            <a:off x="3543300" y="1720144"/>
            <a:ext cx="163449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SQL Join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2 Hours</a:t>
            </a:r>
          </a:p>
        </p:txBody>
      </p:sp>
      <p:sp>
        <p:nvSpPr>
          <p:cNvPr id="19" name="TextBox 18">
            <a:extLst>
              <a:ext uri="{FF2B5EF4-FFF2-40B4-BE49-F238E27FC236}">
                <a16:creationId xmlns:a16="http://schemas.microsoft.com/office/drawing/2014/main" id="{82F53589-A2E7-42B5-AF24-D35067C9EF44}"/>
              </a:ext>
            </a:extLst>
          </p:cNvPr>
          <p:cNvSpPr txBox="1"/>
          <p:nvPr/>
        </p:nvSpPr>
        <p:spPr>
          <a:xfrm>
            <a:off x="5764530" y="2466523"/>
            <a:ext cx="163449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Python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4 Hours</a:t>
            </a:r>
          </a:p>
        </p:txBody>
      </p:sp>
      <p:sp>
        <p:nvSpPr>
          <p:cNvPr id="20" name="TextBox 19">
            <a:extLst>
              <a:ext uri="{FF2B5EF4-FFF2-40B4-BE49-F238E27FC236}">
                <a16:creationId xmlns:a16="http://schemas.microsoft.com/office/drawing/2014/main" id="{D4B72FAF-D70A-438E-9601-85E7B448DE6D}"/>
              </a:ext>
            </a:extLst>
          </p:cNvPr>
          <p:cNvSpPr txBox="1"/>
          <p:nvPr/>
        </p:nvSpPr>
        <p:spPr>
          <a:xfrm>
            <a:off x="8997314" y="3272087"/>
            <a:ext cx="1990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Cloud Storage Copy</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.5 Hours</a:t>
            </a:r>
          </a:p>
        </p:txBody>
      </p:sp>
    </p:spTree>
    <p:extLst>
      <p:ext uri="{BB962C8B-B14F-4D97-AF65-F5344CB8AC3E}">
        <p14:creationId xmlns:p14="http://schemas.microsoft.com/office/powerpoint/2010/main" val="3232928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A619-9EAA-4AA8-9583-E9B8B2A64FFB}"/>
              </a:ext>
            </a:extLst>
          </p:cNvPr>
          <p:cNvSpPr>
            <a:spLocks noGrp="1"/>
          </p:cNvSpPr>
          <p:nvPr>
            <p:ph type="title"/>
          </p:nvPr>
        </p:nvSpPr>
        <p:spPr/>
        <p:txBody>
          <a:bodyPr/>
          <a:lstStyle/>
          <a:p>
            <a:r>
              <a:rPr lang="en-US" dirty="0"/>
              <a:t>ETL Systems Engineering</a:t>
            </a:r>
          </a:p>
        </p:txBody>
      </p:sp>
      <p:sp>
        <p:nvSpPr>
          <p:cNvPr id="3" name="Cylinder 2">
            <a:extLst>
              <a:ext uri="{FF2B5EF4-FFF2-40B4-BE49-F238E27FC236}">
                <a16:creationId xmlns:a16="http://schemas.microsoft.com/office/drawing/2014/main" id="{A89DF472-048F-41DA-AC0A-99797037AD93}"/>
              </a:ext>
            </a:extLst>
          </p:cNvPr>
          <p:cNvSpPr/>
          <p:nvPr/>
        </p:nvSpPr>
        <p:spPr>
          <a:xfrm>
            <a:off x="1085850" y="1432179"/>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Drivers</a:t>
            </a:r>
          </a:p>
        </p:txBody>
      </p:sp>
      <p:sp>
        <p:nvSpPr>
          <p:cNvPr id="5" name="Cylinder 4">
            <a:extLst>
              <a:ext uri="{FF2B5EF4-FFF2-40B4-BE49-F238E27FC236}">
                <a16:creationId xmlns:a16="http://schemas.microsoft.com/office/drawing/2014/main" id="{64EE122D-3305-40BD-8862-D8D752D10C5A}"/>
              </a:ext>
            </a:extLst>
          </p:cNvPr>
          <p:cNvSpPr/>
          <p:nvPr/>
        </p:nvSpPr>
        <p:spPr>
          <a:xfrm>
            <a:off x="1085850" y="3526155"/>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Cars</a:t>
            </a:r>
          </a:p>
        </p:txBody>
      </p:sp>
      <p:sp>
        <p:nvSpPr>
          <p:cNvPr id="4" name="Rectangle 3">
            <a:extLst>
              <a:ext uri="{FF2B5EF4-FFF2-40B4-BE49-F238E27FC236}">
                <a16:creationId xmlns:a16="http://schemas.microsoft.com/office/drawing/2014/main" id="{1CC4D1C7-C529-479E-A654-714BFCD1ADAF}"/>
              </a:ext>
            </a:extLst>
          </p:cNvPr>
          <p:cNvSpPr/>
          <p:nvPr/>
        </p:nvSpPr>
        <p:spPr>
          <a:xfrm>
            <a:off x="3543300" y="2200275"/>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Demographics by Car Brand</a:t>
            </a:r>
          </a:p>
        </p:txBody>
      </p:sp>
      <p:cxnSp>
        <p:nvCxnSpPr>
          <p:cNvPr id="8" name="Straight Arrow Connector 7">
            <a:extLst>
              <a:ext uri="{FF2B5EF4-FFF2-40B4-BE49-F238E27FC236}">
                <a16:creationId xmlns:a16="http://schemas.microsoft.com/office/drawing/2014/main" id="{0E25885A-F5FB-40C3-AD2E-077C3D37D952}"/>
              </a:ext>
            </a:extLst>
          </p:cNvPr>
          <p:cNvCxnSpPr>
            <a:stCxn id="3" idx="4"/>
            <a:endCxn id="4" idx="1"/>
          </p:cNvCxnSpPr>
          <p:nvPr/>
        </p:nvCxnSpPr>
        <p:spPr>
          <a:xfrm>
            <a:off x="2720340" y="2249424"/>
            <a:ext cx="822960" cy="613791"/>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9D2176-00EE-4FEA-B626-504E44CA1714}"/>
              </a:ext>
            </a:extLst>
          </p:cNvPr>
          <p:cNvCxnSpPr>
            <a:cxnSpLocks/>
            <a:endCxn id="4" idx="1"/>
          </p:cNvCxnSpPr>
          <p:nvPr/>
        </p:nvCxnSpPr>
        <p:spPr>
          <a:xfrm flipV="1">
            <a:off x="2720340" y="2863215"/>
            <a:ext cx="822960" cy="1160146"/>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81AC1045-DD15-45B2-AFF7-CB1AE42F04AE}"/>
              </a:ext>
            </a:extLst>
          </p:cNvPr>
          <p:cNvSpPr/>
          <p:nvPr/>
        </p:nvSpPr>
        <p:spPr>
          <a:xfrm>
            <a:off x="364045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Marketing Leads</a:t>
            </a:r>
          </a:p>
        </p:txBody>
      </p:sp>
      <p:cxnSp>
        <p:nvCxnSpPr>
          <p:cNvPr id="14" name="Straight Arrow Connector 13">
            <a:extLst>
              <a:ext uri="{FF2B5EF4-FFF2-40B4-BE49-F238E27FC236}">
                <a16:creationId xmlns:a16="http://schemas.microsoft.com/office/drawing/2014/main" id="{D04D1FF3-A92D-4715-BED3-8873D492F940}"/>
              </a:ext>
            </a:extLst>
          </p:cNvPr>
          <p:cNvCxnSpPr>
            <a:cxnSpLocks/>
            <a:stCxn id="12" idx="4"/>
            <a:endCxn id="18" idx="1"/>
          </p:cNvCxnSpPr>
          <p:nvPr/>
        </p:nvCxnSpPr>
        <p:spPr>
          <a:xfrm flipV="1">
            <a:off x="5274945" y="3609594"/>
            <a:ext cx="489585" cy="99555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85C039D-13CD-4128-9BFC-4317333EB6BB}"/>
              </a:ext>
            </a:extLst>
          </p:cNvPr>
          <p:cNvSpPr/>
          <p:nvPr/>
        </p:nvSpPr>
        <p:spPr>
          <a:xfrm>
            <a:off x="5764530" y="2946654"/>
            <a:ext cx="1828800" cy="1325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a:ea typeface="+mn-ea"/>
                <a:cs typeface="+mn-cs"/>
              </a:rPr>
              <a:t>Calculate Promising Sales Opportunities</a:t>
            </a:r>
          </a:p>
        </p:txBody>
      </p:sp>
      <p:cxnSp>
        <p:nvCxnSpPr>
          <p:cNvPr id="21" name="Straight Arrow Connector 20">
            <a:extLst>
              <a:ext uri="{FF2B5EF4-FFF2-40B4-BE49-F238E27FC236}">
                <a16:creationId xmlns:a16="http://schemas.microsoft.com/office/drawing/2014/main" id="{A2CD6D64-2D8E-492C-9A70-92AC0D5094F1}"/>
              </a:ext>
            </a:extLst>
          </p:cNvPr>
          <p:cNvCxnSpPr>
            <a:cxnSpLocks/>
            <a:stCxn id="4" idx="3"/>
            <a:endCxn id="18" idx="1"/>
          </p:cNvCxnSpPr>
          <p:nvPr/>
        </p:nvCxnSpPr>
        <p:spPr>
          <a:xfrm>
            <a:off x="5372100" y="2863215"/>
            <a:ext cx="392430" cy="746379"/>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Cylinder 29">
            <a:extLst>
              <a:ext uri="{FF2B5EF4-FFF2-40B4-BE49-F238E27FC236}">
                <a16:creationId xmlns:a16="http://schemas.microsoft.com/office/drawing/2014/main" id="{A0C99F3F-597B-42C6-A78D-6E0F018D8C21}"/>
              </a:ext>
            </a:extLst>
          </p:cNvPr>
          <p:cNvSpPr/>
          <p:nvPr/>
        </p:nvSpPr>
        <p:spPr>
          <a:xfrm>
            <a:off x="8082915" y="1432179"/>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(Staging)</a:t>
            </a:r>
          </a:p>
        </p:txBody>
      </p:sp>
      <p:cxnSp>
        <p:nvCxnSpPr>
          <p:cNvPr id="31" name="Straight Arrow Connector 30">
            <a:extLst>
              <a:ext uri="{FF2B5EF4-FFF2-40B4-BE49-F238E27FC236}">
                <a16:creationId xmlns:a16="http://schemas.microsoft.com/office/drawing/2014/main" id="{1364FEBA-B6F5-4414-A97E-BADA6408231E}"/>
              </a:ext>
            </a:extLst>
          </p:cNvPr>
          <p:cNvCxnSpPr>
            <a:cxnSpLocks/>
            <a:stCxn id="18" idx="3"/>
            <a:endCxn id="30" idx="2"/>
          </p:cNvCxnSpPr>
          <p:nvPr/>
        </p:nvCxnSpPr>
        <p:spPr>
          <a:xfrm flipV="1">
            <a:off x="7593330" y="2249424"/>
            <a:ext cx="489585" cy="1360170"/>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Cylinder 36">
            <a:extLst>
              <a:ext uri="{FF2B5EF4-FFF2-40B4-BE49-F238E27FC236}">
                <a16:creationId xmlns:a16="http://schemas.microsoft.com/office/drawing/2014/main" id="{D32CEDEB-D1D9-4638-8D41-C4510D28CE93}"/>
              </a:ext>
            </a:extLst>
          </p:cNvPr>
          <p:cNvSpPr/>
          <p:nvPr/>
        </p:nvSpPr>
        <p:spPr>
          <a:xfrm>
            <a:off x="8082915" y="3787902"/>
            <a:ext cx="1634490" cy="1634490"/>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rebuchet MS"/>
                <a:ea typeface="+mn-ea"/>
                <a:cs typeface="+mn-cs"/>
              </a:rPr>
              <a:t>Promising Leads (</a:t>
            </a:r>
            <a:r>
              <a:rPr kumimoji="0" lang="en-US" sz="2000" b="0" i="0" u="none" strike="noStrike" kern="1200" cap="none" spc="0" normalizeH="0" baseline="0" noProof="0" dirty="0">
                <a:ln>
                  <a:noFill/>
                </a:ln>
                <a:solidFill>
                  <a:srgbClr val="FFFFFF"/>
                </a:solidFill>
                <a:effectLst/>
                <a:uLnTx/>
                <a:uFillTx/>
                <a:latin typeface="Trebuchet MS"/>
                <a:ea typeface="+mn-ea"/>
                <a:cs typeface="+mn-cs"/>
              </a:rPr>
              <a:t>Production)</a:t>
            </a:r>
            <a:endParaRPr kumimoji="0" lang="en-US" sz="24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38" name="Straight Arrow Connector 37">
            <a:extLst>
              <a:ext uri="{FF2B5EF4-FFF2-40B4-BE49-F238E27FC236}">
                <a16:creationId xmlns:a16="http://schemas.microsoft.com/office/drawing/2014/main" id="{C92840F9-419E-4733-88A6-91DEEDE7E9E5}"/>
              </a:ext>
            </a:extLst>
          </p:cNvPr>
          <p:cNvCxnSpPr>
            <a:cxnSpLocks/>
            <a:stCxn id="30" idx="3"/>
            <a:endCxn id="37" idx="1"/>
          </p:cNvCxnSpPr>
          <p:nvPr/>
        </p:nvCxnSpPr>
        <p:spPr>
          <a:xfrm>
            <a:off x="8900160" y="3066669"/>
            <a:ext cx="0" cy="721233"/>
          </a:xfrm>
          <a:prstGeom prst="straightConnector1">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58BFFF7-F1B8-4018-AFEC-009C6357EBC4}"/>
              </a:ext>
            </a:extLst>
          </p:cNvPr>
          <p:cNvSpPr txBox="1"/>
          <p:nvPr/>
        </p:nvSpPr>
        <p:spPr>
          <a:xfrm>
            <a:off x="3543300" y="1720144"/>
            <a:ext cx="163449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SQL Join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2 Hours</a:t>
            </a:r>
          </a:p>
        </p:txBody>
      </p:sp>
      <p:sp>
        <p:nvSpPr>
          <p:cNvPr id="19" name="TextBox 18">
            <a:extLst>
              <a:ext uri="{FF2B5EF4-FFF2-40B4-BE49-F238E27FC236}">
                <a16:creationId xmlns:a16="http://schemas.microsoft.com/office/drawing/2014/main" id="{82F53589-A2E7-42B5-AF24-D35067C9EF44}"/>
              </a:ext>
            </a:extLst>
          </p:cNvPr>
          <p:cNvSpPr txBox="1"/>
          <p:nvPr/>
        </p:nvSpPr>
        <p:spPr>
          <a:xfrm>
            <a:off x="5764530" y="2466523"/>
            <a:ext cx="1634490" cy="4801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Python</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4 Hours</a:t>
            </a:r>
          </a:p>
        </p:txBody>
      </p:sp>
      <p:sp>
        <p:nvSpPr>
          <p:cNvPr id="20" name="TextBox 19">
            <a:extLst>
              <a:ext uri="{FF2B5EF4-FFF2-40B4-BE49-F238E27FC236}">
                <a16:creationId xmlns:a16="http://schemas.microsoft.com/office/drawing/2014/main" id="{D4B72FAF-D70A-438E-9601-85E7B448DE6D}"/>
              </a:ext>
            </a:extLst>
          </p:cNvPr>
          <p:cNvSpPr txBox="1"/>
          <p:nvPr/>
        </p:nvSpPr>
        <p:spPr>
          <a:xfrm>
            <a:off x="8997314" y="3272087"/>
            <a:ext cx="1990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Cloud Storage Copy</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.5 Hours</a:t>
            </a:r>
          </a:p>
        </p:txBody>
      </p:sp>
    </p:spTree>
    <p:extLst>
      <p:ext uri="{BB962C8B-B14F-4D97-AF65-F5344CB8AC3E}">
        <p14:creationId xmlns:p14="http://schemas.microsoft.com/office/powerpoint/2010/main" val="3224762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8E22E-2A4B-4FB1-9848-BF16E7DBE74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ac25ff7-bb51-4c67-b289-9013749df816"/>
    <ds:schemaRef ds:uri="33156d47-4ed2-41b4-b82d-0bdc41d51c7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2543</TotalTime>
  <Words>4773</Words>
  <Application>Microsoft Office PowerPoint</Application>
  <PresentationFormat>Custom</PresentationFormat>
  <Paragraphs>570</Paragraphs>
  <Slides>38</Slides>
  <Notes>38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38</vt:i4>
      </vt:variant>
    </vt:vector>
  </HeadingPairs>
  <TitlesOfParts>
    <vt:vector size="54" baseType="lpstr">
      <vt:lpstr>Noto Sans Symbols</vt:lpstr>
      <vt:lpstr>Questrial</vt:lpstr>
      <vt:lpstr>Arial</vt:lpstr>
      <vt:lpstr>Calibri</vt:lpstr>
      <vt:lpstr>Century Gothic</vt:lpstr>
      <vt:lpstr>Consolas</vt:lpstr>
      <vt:lpstr>Gill Sans MT</vt:lpstr>
      <vt:lpstr>OCRB</vt:lpstr>
      <vt:lpstr>Trebuchet MS</vt:lpstr>
      <vt:lpstr>Wingdings</vt:lpstr>
      <vt:lpstr>Title &amp; Bullet</vt:lpstr>
      <vt:lpstr>1_Title &amp; Bullet</vt:lpstr>
      <vt:lpstr>2_Title &amp; Bullet</vt:lpstr>
      <vt:lpstr>3_Title &amp; Bullet</vt:lpstr>
      <vt:lpstr>4_Title &amp; Bullet</vt:lpstr>
      <vt:lpstr>1_Gallery</vt:lpstr>
      <vt:lpstr>Accelerating Data Engineering Pipelines</vt:lpstr>
      <vt:lpstr>Agenda</vt:lpstr>
      <vt:lpstr>Agenda – Part 2</vt:lpstr>
      <vt:lpstr>ETL Basics</vt:lpstr>
      <vt:lpstr>Data Manipulation in 3 “Easy” Steps</vt:lpstr>
      <vt:lpstr>Not So Easy to Optimize</vt:lpstr>
      <vt:lpstr>The Most Efficient Pipelines Consider All At Once</vt:lpstr>
      <vt:lpstr>ETL Systems Engineering</vt:lpstr>
      <vt:lpstr>ETL Systems Engineering</vt:lpstr>
      <vt:lpstr>ETL Systems Engineering</vt:lpstr>
      <vt:lpstr>CUDA Basics</vt:lpstr>
      <vt:lpstr>CUDA Components</vt:lpstr>
      <vt:lpstr>CUDA Components</vt:lpstr>
      <vt:lpstr>CUDA Components</vt:lpstr>
      <vt:lpstr>More Cores More Performance?</vt:lpstr>
      <vt:lpstr>How data Moves In a Computer</vt:lpstr>
      <vt:lpstr>How data Moves in a Computer</vt:lpstr>
      <vt:lpstr>Debugging: Why Is My CPU Faster Than My GPU?</vt:lpstr>
      <vt:lpstr>Data movement</vt:lpstr>
      <vt:lpstr>How to Optimize Data Transfers</vt:lpstr>
      <vt:lpstr>NVTABULAR</vt:lpstr>
      <vt:lpstr>GPU-Accelerated ETL</vt:lpstr>
      <vt:lpstr>PowerPoint Presentation</vt:lpstr>
      <vt:lpstr>NVTabular Key Features</vt:lpstr>
      <vt:lpstr>NVTABULAR</vt:lpstr>
      <vt:lpstr>PowerPoint Presentation</vt:lpstr>
      <vt:lpstr>NVTabular DAG</vt:lpstr>
      <vt:lpstr>PowerPoint Presentation</vt:lpstr>
      <vt:lpstr>NVTABULAR</vt:lpstr>
      <vt:lpstr>PowerPoint Presentation</vt:lpstr>
      <vt:lpstr>PowerPoint Presentation</vt:lpstr>
      <vt:lpstr>Appendix</vt:lpstr>
      <vt:lpstr>GPU</vt:lpstr>
      <vt:lpstr>Memory Hierarchy in GPUs</vt:lpstr>
      <vt:lpstr>Parts of an ETL Pipeline</vt:lpstr>
      <vt:lpstr>Kernels and Pageable Memory</vt:lpstr>
      <vt:lpstr>Big Data For Retail</vt:lpstr>
      <vt:lpstr>Working with NVTabular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88</cp:revision>
  <dcterms:created xsi:type="dcterms:W3CDTF">2020-10-29T02:12:23Z</dcterms:created>
  <dcterms:modified xsi:type="dcterms:W3CDTF">2021-11-30T20:05:26Z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